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7" r:id="rId5"/>
  </p:sldMasterIdLst>
  <p:notesMasterIdLst>
    <p:notesMasterId r:id="rId63"/>
  </p:notesMasterIdLst>
  <p:handoutMasterIdLst>
    <p:handoutMasterId r:id="rId64"/>
  </p:handoutMasterIdLst>
  <p:sldIdLst>
    <p:sldId id="948" r:id="rId6"/>
    <p:sldId id="1280" r:id="rId7"/>
    <p:sldId id="1281" r:id="rId8"/>
    <p:sldId id="1279" r:id="rId9"/>
    <p:sldId id="949" r:id="rId10"/>
    <p:sldId id="950" r:id="rId11"/>
    <p:sldId id="951" r:id="rId12"/>
    <p:sldId id="952" r:id="rId13"/>
    <p:sldId id="957" r:id="rId14"/>
    <p:sldId id="954" r:id="rId15"/>
    <p:sldId id="1282" r:id="rId16"/>
    <p:sldId id="1283" r:id="rId17"/>
    <p:sldId id="955" r:id="rId18"/>
    <p:sldId id="956" r:id="rId19"/>
    <p:sldId id="958" r:id="rId20"/>
    <p:sldId id="959" r:id="rId21"/>
    <p:sldId id="961" r:id="rId22"/>
    <p:sldId id="1193" r:id="rId23"/>
    <p:sldId id="1013" r:id="rId24"/>
    <p:sldId id="1014" r:id="rId25"/>
    <p:sldId id="1015" r:id="rId26"/>
    <p:sldId id="1033" r:id="rId27"/>
    <p:sldId id="1034" r:id="rId28"/>
    <p:sldId id="1012" r:id="rId29"/>
    <p:sldId id="1035" r:id="rId30"/>
    <p:sldId id="1194" r:id="rId31"/>
    <p:sldId id="1192" r:id="rId32"/>
    <p:sldId id="1260" r:id="rId33"/>
    <p:sldId id="1259" r:id="rId34"/>
    <p:sldId id="1258" r:id="rId35"/>
    <p:sldId id="1257" r:id="rId36"/>
    <p:sldId id="1256" r:id="rId37"/>
    <p:sldId id="1255" r:id="rId38"/>
    <p:sldId id="1254" r:id="rId39"/>
    <p:sldId id="1253" r:id="rId40"/>
    <p:sldId id="1252" r:id="rId41"/>
    <p:sldId id="1251" r:id="rId42"/>
    <p:sldId id="1250" r:id="rId43"/>
    <p:sldId id="1249" r:id="rId44"/>
    <p:sldId id="1248" r:id="rId45"/>
    <p:sldId id="1247" r:id="rId46"/>
    <p:sldId id="1246" r:id="rId47"/>
    <p:sldId id="1245" r:id="rId48"/>
    <p:sldId id="1244" r:id="rId49"/>
    <p:sldId id="1243" r:id="rId50"/>
    <p:sldId id="1242" r:id="rId51"/>
    <p:sldId id="1241" r:id="rId52"/>
    <p:sldId id="1240" r:id="rId53"/>
    <p:sldId id="1239" r:id="rId54"/>
    <p:sldId id="1238" r:id="rId55"/>
    <p:sldId id="1237" r:id="rId56"/>
    <p:sldId id="1236" r:id="rId57"/>
    <p:sldId id="1235" r:id="rId58"/>
    <p:sldId id="1234" r:id="rId59"/>
    <p:sldId id="1284" r:id="rId60"/>
    <p:sldId id="1278" r:id="rId61"/>
    <p:sldId id="1277" r:id="rId62"/>
  </p:sldIdLst>
  <p:sldSz cx="9144000" cy="6858000" type="screen4x3"/>
  <p:notesSz cx="6797675" cy="9926638"/>
  <p:defaultTextStyle>
    <a:defPPr>
      <a:defRPr lang="en-US"/>
    </a:defPPr>
    <a:lvl1pPr algn="ctr" rtl="0" fontAlgn="base">
      <a:spcBef>
        <a:spcPct val="0"/>
      </a:spcBef>
      <a:spcAft>
        <a:spcPct val="0"/>
      </a:spcAft>
      <a:defRPr sz="2400" kern="1200">
        <a:solidFill>
          <a:schemeClr val="tx1"/>
        </a:solidFill>
        <a:latin typeface="Tahoma" charset="0"/>
        <a:ea typeface="+mn-ea"/>
        <a:cs typeface="+mn-cs"/>
      </a:defRPr>
    </a:lvl1pPr>
    <a:lvl2pPr marL="457200" algn="ctr" rtl="0" fontAlgn="base">
      <a:spcBef>
        <a:spcPct val="0"/>
      </a:spcBef>
      <a:spcAft>
        <a:spcPct val="0"/>
      </a:spcAft>
      <a:defRPr sz="2400" kern="1200">
        <a:solidFill>
          <a:schemeClr val="tx1"/>
        </a:solidFill>
        <a:latin typeface="Tahoma" charset="0"/>
        <a:ea typeface="+mn-ea"/>
        <a:cs typeface="+mn-cs"/>
      </a:defRPr>
    </a:lvl2pPr>
    <a:lvl3pPr marL="914400" algn="ctr" rtl="0" fontAlgn="base">
      <a:spcBef>
        <a:spcPct val="0"/>
      </a:spcBef>
      <a:spcAft>
        <a:spcPct val="0"/>
      </a:spcAft>
      <a:defRPr sz="2400" kern="1200">
        <a:solidFill>
          <a:schemeClr val="tx1"/>
        </a:solidFill>
        <a:latin typeface="Tahoma" charset="0"/>
        <a:ea typeface="+mn-ea"/>
        <a:cs typeface="+mn-cs"/>
      </a:defRPr>
    </a:lvl3pPr>
    <a:lvl4pPr marL="1371600" algn="ctr" rtl="0" fontAlgn="base">
      <a:spcBef>
        <a:spcPct val="0"/>
      </a:spcBef>
      <a:spcAft>
        <a:spcPct val="0"/>
      </a:spcAft>
      <a:defRPr sz="2400" kern="1200">
        <a:solidFill>
          <a:schemeClr val="tx1"/>
        </a:solidFill>
        <a:latin typeface="Tahoma" charset="0"/>
        <a:ea typeface="+mn-ea"/>
        <a:cs typeface="+mn-cs"/>
      </a:defRPr>
    </a:lvl4pPr>
    <a:lvl5pPr marL="1828800" algn="ctr" rtl="0" fontAlgn="base">
      <a:spcBef>
        <a:spcPct val="0"/>
      </a:spcBef>
      <a:spcAft>
        <a:spcPct val="0"/>
      </a:spcAft>
      <a:defRPr sz="2400" kern="1200">
        <a:solidFill>
          <a:schemeClr val="tx1"/>
        </a:solidFill>
        <a:latin typeface="Tahoma" charset="0"/>
        <a:ea typeface="+mn-ea"/>
        <a:cs typeface="+mn-cs"/>
      </a:defRPr>
    </a:lvl5pPr>
    <a:lvl6pPr marL="2286000" algn="l" defTabSz="914400" rtl="0" eaLnBrk="1" latinLnBrk="0" hangingPunct="1">
      <a:defRPr sz="2400" kern="1200">
        <a:solidFill>
          <a:schemeClr val="tx1"/>
        </a:solidFill>
        <a:latin typeface="Tahoma" charset="0"/>
        <a:ea typeface="+mn-ea"/>
        <a:cs typeface="+mn-cs"/>
      </a:defRPr>
    </a:lvl6pPr>
    <a:lvl7pPr marL="2743200" algn="l" defTabSz="914400" rtl="0" eaLnBrk="1" latinLnBrk="0" hangingPunct="1">
      <a:defRPr sz="2400" kern="1200">
        <a:solidFill>
          <a:schemeClr val="tx1"/>
        </a:solidFill>
        <a:latin typeface="Tahoma" charset="0"/>
        <a:ea typeface="+mn-ea"/>
        <a:cs typeface="+mn-cs"/>
      </a:defRPr>
    </a:lvl7pPr>
    <a:lvl8pPr marL="3200400" algn="l" defTabSz="914400" rtl="0" eaLnBrk="1" latinLnBrk="0" hangingPunct="1">
      <a:defRPr sz="2400" kern="1200">
        <a:solidFill>
          <a:schemeClr val="tx1"/>
        </a:solidFill>
        <a:latin typeface="Tahoma" charset="0"/>
        <a:ea typeface="+mn-ea"/>
        <a:cs typeface="+mn-cs"/>
      </a:defRPr>
    </a:lvl8pPr>
    <a:lvl9pPr marL="3657600" algn="l" defTabSz="914400" rtl="0" eaLnBrk="1" latinLnBrk="0" hangingPunct="1">
      <a:defRPr sz="2400" kern="1200">
        <a:solidFill>
          <a:schemeClr val="tx1"/>
        </a:solidFill>
        <a:latin typeface="Tahom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97">
          <p15:clr>
            <a:srgbClr val="A4A3A4"/>
          </p15:clr>
        </p15:guide>
        <p15:guide id="2" pos="2099">
          <p15:clr>
            <a:srgbClr val="A4A3A4"/>
          </p15:clr>
        </p15:guide>
        <p15:guide id="3" orient="horz" pos="3127">
          <p15:clr>
            <a:srgbClr val="A4A3A4"/>
          </p15:clr>
        </p15:guide>
        <p15:guide id="4"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70C8"/>
    <a:srgbClr val="262C60"/>
    <a:srgbClr val="CC0000"/>
    <a:srgbClr val="B2B2B2"/>
    <a:srgbClr val="000099"/>
    <a:srgbClr val="0000FF"/>
    <a:srgbClr val="FFFF00"/>
    <a:srgbClr val="FFFF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53B6D0-BFFB-4F82-BDCC-650AA91C2F22}" v="39" dt="2024-09-30T09:57:52.970"/>
    <p1510:client id="{F3060CA5-E261-B96B-CC2E-38468D89EC9D}" v="6" dt="2024-09-30T10:25:18.4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680" autoAdjust="0"/>
  </p:normalViewPr>
  <p:slideViewPr>
    <p:cSldViewPr snapToGrid="0">
      <p:cViewPr>
        <p:scale>
          <a:sx n="66" d="100"/>
          <a:sy n="66" d="100"/>
        </p:scale>
        <p:origin x="1210" y="38"/>
      </p:cViewPr>
      <p:guideLst>
        <p:guide orient="horz" pos="2160"/>
        <p:guide pos="2880"/>
      </p:guideLst>
    </p:cSldViewPr>
  </p:slideViewPr>
  <p:notesTextViewPr>
    <p:cViewPr>
      <p:scale>
        <a:sx n="1" d="1"/>
        <a:sy n="1" d="1"/>
      </p:scale>
      <p:origin x="0" y="0"/>
    </p:cViewPr>
  </p:notesTextViewPr>
  <p:sorterViewPr>
    <p:cViewPr>
      <p:scale>
        <a:sx n="100" d="100"/>
        <a:sy n="100" d="100"/>
      </p:scale>
      <p:origin x="0" y="-11784"/>
    </p:cViewPr>
  </p:sorterViewPr>
  <p:notesViewPr>
    <p:cSldViewPr snapToGrid="0">
      <p:cViewPr>
        <p:scale>
          <a:sx n="1" d="2"/>
          <a:sy n="1" d="2"/>
        </p:scale>
        <p:origin x="0" y="0"/>
      </p:cViewPr>
      <p:guideLst>
        <p:guide orient="horz" pos="3097"/>
        <p:guide pos="2099"/>
        <p:guide orient="horz" pos="3127"/>
        <p:guide pos="2142"/>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viewProps" Target="viewProps.xml"/><Relationship Id="rId5" Type="http://schemas.openxmlformats.org/officeDocument/2006/relationships/slideMaster" Target="slideMasters/slideMaster1.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handoutMaster" Target="handoutMasters/handoutMaster1.xml"/><Relationship Id="rId69" Type="http://schemas.microsoft.com/office/2016/11/relationships/changesInfo" Target="changesInfos/changesInfo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theme" Target="theme/theme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Allmark" userId="1300da8d-3adc-43b7-8947-9c391fc7768e" providerId="ADAL" clId="{1953B6D0-BFFB-4F82-BDCC-650AA91C2F22}"/>
    <pc:docChg chg="undo custSel addSld delSld modSld sldOrd">
      <pc:chgData name="Stephanie Allmark" userId="1300da8d-3adc-43b7-8947-9c391fc7768e" providerId="ADAL" clId="{1953B6D0-BFFB-4F82-BDCC-650AA91C2F22}" dt="2024-09-30T09:58:07.393" v="1834" actId="478"/>
      <pc:docMkLst>
        <pc:docMk/>
      </pc:docMkLst>
      <pc:sldChg chg="del">
        <pc:chgData name="Stephanie Allmark" userId="1300da8d-3adc-43b7-8947-9c391fc7768e" providerId="ADAL" clId="{1953B6D0-BFFB-4F82-BDCC-650AA91C2F22}" dt="2024-09-30T09:21:30.380" v="1" actId="47"/>
        <pc:sldMkLst>
          <pc:docMk/>
          <pc:sldMk cId="4155128178" sldId="256"/>
        </pc:sldMkLst>
      </pc:sldChg>
      <pc:sldChg chg="del">
        <pc:chgData name="Stephanie Allmark" userId="1300da8d-3adc-43b7-8947-9c391fc7768e" providerId="ADAL" clId="{1953B6D0-BFFB-4F82-BDCC-650AA91C2F22}" dt="2024-09-30T09:21:30.380" v="1" actId="47"/>
        <pc:sldMkLst>
          <pc:docMk/>
          <pc:sldMk cId="165249744" sldId="257"/>
        </pc:sldMkLst>
      </pc:sldChg>
      <pc:sldChg chg="del">
        <pc:chgData name="Stephanie Allmark" userId="1300da8d-3adc-43b7-8947-9c391fc7768e" providerId="ADAL" clId="{1953B6D0-BFFB-4F82-BDCC-650AA91C2F22}" dt="2024-09-30T09:21:30.380" v="1" actId="47"/>
        <pc:sldMkLst>
          <pc:docMk/>
          <pc:sldMk cId="523789076" sldId="260"/>
        </pc:sldMkLst>
      </pc:sldChg>
      <pc:sldChg chg="del">
        <pc:chgData name="Stephanie Allmark" userId="1300da8d-3adc-43b7-8947-9c391fc7768e" providerId="ADAL" clId="{1953B6D0-BFFB-4F82-BDCC-650AA91C2F22}" dt="2024-09-30T09:21:30.380" v="1" actId="47"/>
        <pc:sldMkLst>
          <pc:docMk/>
          <pc:sldMk cId="2125989595" sldId="261"/>
        </pc:sldMkLst>
      </pc:sldChg>
      <pc:sldChg chg="del">
        <pc:chgData name="Stephanie Allmark" userId="1300da8d-3adc-43b7-8947-9c391fc7768e" providerId="ADAL" clId="{1953B6D0-BFFB-4F82-BDCC-650AA91C2F22}" dt="2024-09-30T09:21:30.380" v="1" actId="47"/>
        <pc:sldMkLst>
          <pc:docMk/>
          <pc:sldMk cId="1321761341" sldId="262"/>
        </pc:sldMkLst>
      </pc:sldChg>
      <pc:sldChg chg="del">
        <pc:chgData name="Stephanie Allmark" userId="1300da8d-3adc-43b7-8947-9c391fc7768e" providerId="ADAL" clId="{1953B6D0-BFFB-4F82-BDCC-650AA91C2F22}" dt="2024-09-30T09:21:30.380" v="1" actId="47"/>
        <pc:sldMkLst>
          <pc:docMk/>
          <pc:sldMk cId="491734811" sldId="263"/>
        </pc:sldMkLst>
      </pc:sldChg>
      <pc:sldChg chg="del">
        <pc:chgData name="Stephanie Allmark" userId="1300da8d-3adc-43b7-8947-9c391fc7768e" providerId="ADAL" clId="{1953B6D0-BFFB-4F82-BDCC-650AA91C2F22}" dt="2024-09-30T09:21:30.380" v="1" actId="47"/>
        <pc:sldMkLst>
          <pc:docMk/>
          <pc:sldMk cId="4285558292" sldId="265"/>
        </pc:sldMkLst>
      </pc:sldChg>
      <pc:sldChg chg="del">
        <pc:chgData name="Stephanie Allmark" userId="1300da8d-3adc-43b7-8947-9c391fc7768e" providerId="ADAL" clId="{1953B6D0-BFFB-4F82-BDCC-650AA91C2F22}" dt="2024-09-30T09:21:30.380" v="1" actId="47"/>
        <pc:sldMkLst>
          <pc:docMk/>
          <pc:sldMk cId="2715717274" sldId="371"/>
        </pc:sldMkLst>
      </pc:sldChg>
      <pc:sldChg chg="del">
        <pc:chgData name="Stephanie Allmark" userId="1300da8d-3adc-43b7-8947-9c391fc7768e" providerId="ADAL" clId="{1953B6D0-BFFB-4F82-BDCC-650AA91C2F22}" dt="2024-09-30T09:21:30.380" v="1" actId="47"/>
        <pc:sldMkLst>
          <pc:docMk/>
          <pc:sldMk cId="2327704903" sldId="384"/>
        </pc:sldMkLst>
      </pc:sldChg>
      <pc:sldChg chg="del">
        <pc:chgData name="Stephanie Allmark" userId="1300da8d-3adc-43b7-8947-9c391fc7768e" providerId="ADAL" clId="{1953B6D0-BFFB-4F82-BDCC-650AA91C2F22}" dt="2024-09-30T09:21:30.380" v="1" actId="47"/>
        <pc:sldMkLst>
          <pc:docMk/>
          <pc:sldMk cId="1420180626" sldId="391"/>
        </pc:sldMkLst>
      </pc:sldChg>
      <pc:sldChg chg="del">
        <pc:chgData name="Stephanie Allmark" userId="1300da8d-3adc-43b7-8947-9c391fc7768e" providerId="ADAL" clId="{1953B6D0-BFFB-4F82-BDCC-650AA91C2F22}" dt="2024-09-30T09:21:30.380" v="1" actId="47"/>
        <pc:sldMkLst>
          <pc:docMk/>
          <pc:sldMk cId="588304470" sldId="393"/>
        </pc:sldMkLst>
      </pc:sldChg>
      <pc:sldChg chg="del">
        <pc:chgData name="Stephanie Allmark" userId="1300da8d-3adc-43b7-8947-9c391fc7768e" providerId="ADAL" clId="{1953B6D0-BFFB-4F82-BDCC-650AA91C2F22}" dt="2024-09-30T09:21:30.380" v="1" actId="47"/>
        <pc:sldMkLst>
          <pc:docMk/>
          <pc:sldMk cId="2329528071" sldId="394"/>
        </pc:sldMkLst>
      </pc:sldChg>
      <pc:sldChg chg="del">
        <pc:chgData name="Stephanie Allmark" userId="1300da8d-3adc-43b7-8947-9c391fc7768e" providerId="ADAL" clId="{1953B6D0-BFFB-4F82-BDCC-650AA91C2F22}" dt="2024-09-30T09:21:30.380" v="1" actId="47"/>
        <pc:sldMkLst>
          <pc:docMk/>
          <pc:sldMk cId="848105721" sldId="396"/>
        </pc:sldMkLst>
      </pc:sldChg>
      <pc:sldChg chg="del">
        <pc:chgData name="Stephanie Allmark" userId="1300da8d-3adc-43b7-8947-9c391fc7768e" providerId="ADAL" clId="{1953B6D0-BFFB-4F82-BDCC-650AA91C2F22}" dt="2024-09-30T09:21:30.380" v="1" actId="47"/>
        <pc:sldMkLst>
          <pc:docMk/>
          <pc:sldMk cId="2098240302" sldId="398"/>
        </pc:sldMkLst>
      </pc:sldChg>
      <pc:sldChg chg="del">
        <pc:chgData name="Stephanie Allmark" userId="1300da8d-3adc-43b7-8947-9c391fc7768e" providerId="ADAL" clId="{1953B6D0-BFFB-4F82-BDCC-650AA91C2F22}" dt="2024-09-30T09:21:30.380" v="1" actId="47"/>
        <pc:sldMkLst>
          <pc:docMk/>
          <pc:sldMk cId="4225842701" sldId="399"/>
        </pc:sldMkLst>
      </pc:sldChg>
      <pc:sldChg chg="del">
        <pc:chgData name="Stephanie Allmark" userId="1300da8d-3adc-43b7-8947-9c391fc7768e" providerId="ADAL" clId="{1953B6D0-BFFB-4F82-BDCC-650AA91C2F22}" dt="2024-09-30T09:21:30.380" v="1" actId="47"/>
        <pc:sldMkLst>
          <pc:docMk/>
          <pc:sldMk cId="4216714090" sldId="400"/>
        </pc:sldMkLst>
      </pc:sldChg>
      <pc:sldChg chg="del">
        <pc:chgData name="Stephanie Allmark" userId="1300da8d-3adc-43b7-8947-9c391fc7768e" providerId="ADAL" clId="{1953B6D0-BFFB-4F82-BDCC-650AA91C2F22}" dt="2024-09-30T09:21:30.380" v="1" actId="47"/>
        <pc:sldMkLst>
          <pc:docMk/>
          <pc:sldMk cId="2890175515" sldId="402"/>
        </pc:sldMkLst>
      </pc:sldChg>
      <pc:sldChg chg="del">
        <pc:chgData name="Stephanie Allmark" userId="1300da8d-3adc-43b7-8947-9c391fc7768e" providerId="ADAL" clId="{1953B6D0-BFFB-4F82-BDCC-650AA91C2F22}" dt="2024-09-30T09:21:30.380" v="1" actId="47"/>
        <pc:sldMkLst>
          <pc:docMk/>
          <pc:sldMk cId="3331049677" sldId="403"/>
        </pc:sldMkLst>
      </pc:sldChg>
      <pc:sldChg chg="del">
        <pc:chgData name="Stephanie Allmark" userId="1300da8d-3adc-43b7-8947-9c391fc7768e" providerId="ADAL" clId="{1953B6D0-BFFB-4F82-BDCC-650AA91C2F22}" dt="2024-09-30T09:21:30.380" v="1" actId="47"/>
        <pc:sldMkLst>
          <pc:docMk/>
          <pc:sldMk cId="1187600945" sldId="404"/>
        </pc:sldMkLst>
      </pc:sldChg>
      <pc:sldChg chg="del">
        <pc:chgData name="Stephanie Allmark" userId="1300da8d-3adc-43b7-8947-9c391fc7768e" providerId="ADAL" clId="{1953B6D0-BFFB-4F82-BDCC-650AA91C2F22}" dt="2024-09-30T09:21:30.380" v="1" actId="47"/>
        <pc:sldMkLst>
          <pc:docMk/>
          <pc:sldMk cId="2202959882" sldId="405"/>
        </pc:sldMkLst>
      </pc:sldChg>
      <pc:sldChg chg="del">
        <pc:chgData name="Stephanie Allmark" userId="1300da8d-3adc-43b7-8947-9c391fc7768e" providerId="ADAL" clId="{1953B6D0-BFFB-4F82-BDCC-650AA91C2F22}" dt="2024-09-30T09:21:30.380" v="1" actId="47"/>
        <pc:sldMkLst>
          <pc:docMk/>
          <pc:sldMk cId="4101492236" sldId="406"/>
        </pc:sldMkLst>
      </pc:sldChg>
      <pc:sldChg chg="del">
        <pc:chgData name="Stephanie Allmark" userId="1300da8d-3adc-43b7-8947-9c391fc7768e" providerId="ADAL" clId="{1953B6D0-BFFB-4F82-BDCC-650AA91C2F22}" dt="2024-09-30T09:21:30.380" v="1" actId="47"/>
        <pc:sldMkLst>
          <pc:docMk/>
          <pc:sldMk cId="3831304873" sldId="407"/>
        </pc:sldMkLst>
      </pc:sldChg>
      <pc:sldChg chg="del">
        <pc:chgData name="Stephanie Allmark" userId="1300da8d-3adc-43b7-8947-9c391fc7768e" providerId="ADAL" clId="{1953B6D0-BFFB-4F82-BDCC-650AA91C2F22}" dt="2024-09-30T09:21:30.380" v="1" actId="47"/>
        <pc:sldMkLst>
          <pc:docMk/>
          <pc:sldMk cId="1693846075" sldId="408"/>
        </pc:sldMkLst>
      </pc:sldChg>
      <pc:sldChg chg="del">
        <pc:chgData name="Stephanie Allmark" userId="1300da8d-3adc-43b7-8947-9c391fc7768e" providerId="ADAL" clId="{1953B6D0-BFFB-4F82-BDCC-650AA91C2F22}" dt="2024-09-30T09:21:30.380" v="1" actId="47"/>
        <pc:sldMkLst>
          <pc:docMk/>
          <pc:sldMk cId="3273345253" sldId="409"/>
        </pc:sldMkLst>
      </pc:sldChg>
      <pc:sldChg chg="del">
        <pc:chgData name="Stephanie Allmark" userId="1300da8d-3adc-43b7-8947-9c391fc7768e" providerId="ADAL" clId="{1953B6D0-BFFB-4F82-BDCC-650AA91C2F22}" dt="2024-09-30T09:21:30.380" v="1" actId="47"/>
        <pc:sldMkLst>
          <pc:docMk/>
          <pc:sldMk cId="285844478" sldId="410"/>
        </pc:sldMkLst>
      </pc:sldChg>
      <pc:sldChg chg="del">
        <pc:chgData name="Stephanie Allmark" userId="1300da8d-3adc-43b7-8947-9c391fc7768e" providerId="ADAL" clId="{1953B6D0-BFFB-4F82-BDCC-650AA91C2F22}" dt="2024-09-30T09:21:30.380" v="1" actId="47"/>
        <pc:sldMkLst>
          <pc:docMk/>
          <pc:sldMk cId="1936347305" sldId="411"/>
        </pc:sldMkLst>
      </pc:sldChg>
      <pc:sldChg chg="del">
        <pc:chgData name="Stephanie Allmark" userId="1300da8d-3adc-43b7-8947-9c391fc7768e" providerId="ADAL" clId="{1953B6D0-BFFB-4F82-BDCC-650AA91C2F22}" dt="2024-09-30T09:21:30.380" v="1" actId="47"/>
        <pc:sldMkLst>
          <pc:docMk/>
          <pc:sldMk cId="881099414" sldId="412"/>
        </pc:sldMkLst>
      </pc:sldChg>
      <pc:sldChg chg="del">
        <pc:chgData name="Stephanie Allmark" userId="1300da8d-3adc-43b7-8947-9c391fc7768e" providerId="ADAL" clId="{1953B6D0-BFFB-4F82-BDCC-650AA91C2F22}" dt="2024-09-30T09:21:30.380" v="1" actId="47"/>
        <pc:sldMkLst>
          <pc:docMk/>
          <pc:sldMk cId="2467615757" sldId="413"/>
        </pc:sldMkLst>
      </pc:sldChg>
      <pc:sldChg chg="del">
        <pc:chgData name="Stephanie Allmark" userId="1300da8d-3adc-43b7-8947-9c391fc7768e" providerId="ADAL" clId="{1953B6D0-BFFB-4F82-BDCC-650AA91C2F22}" dt="2024-09-30T09:21:30.380" v="1" actId="47"/>
        <pc:sldMkLst>
          <pc:docMk/>
          <pc:sldMk cId="3246705964" sldId="414"/>
        </pc:sldMkLst>
      </pc:sldChg>
      <pc:sldChg chg="del">
        <pc:chgData name="Stephanie Allmark" userId="1300da8d-3adc-43b7-8947-9c391fc7768e" providerId="ADAL" clId="{1953B6D0-BFFB-4F82-BDCC-650AA91C2F22}" dt="2024-09-30T09:21:30.380" v="1" actId="47"/>
        <pc:sldMkLst>
          <pc:docMk/>
          <pc:sldMk cId="3462081133" sldId="423"/>
        </pc:sldMkLst>
      </pc:sldChg>
      <pc:sldChg chg="del">
        <pc:chgData name="Stephanie Allmark" userId="1300da8d-3adc-43b7-8947-9c391fc7768e" providerId="ADAL" clId="{1953B6D0-BFFB-4F82-BDCC-650AA91C2F22}" dt="2024-09-30T09:21:30.380" v="1" actId="47"/>
        <pc:sldMkLst>
          <pc:docMk/>
          <pc:sldMk cId="2970753561" sldId="424"/>
        </pc:sldMkLst>
      </pc:sldChg>
      <pc:sldChg chg="del">
        <pc:chgData name="Stephanie Allmark" userId="1300da8d-3adc-43b7-8947-9c391fc7768e" providerId="ADAL" clId="{1953B6D0-BFFB-4F82-BDCC-650AA91C2F22}" dt="2024-09-30T09:21:30.380" v="1" actId="47"/>
        <pc:sldMkLst>
          <pc:docMk/>
          <pc:sldMk cId="1175867508" sldId="427"/>
        </pc:sldMkLst>
      </pc:sldChg>
      <pc:sldChg chg="del">
        <pc:chgData name="Stephanie Allmark" userId="1300da8d-3adc-43b7-8947-9c391fc7768e" providerId="ADAL" clId="{1953B6D0-BFFB-4F82-BDCC-650AA91C2F22}" dt="2024-09-30T09:21:30.380" v="1" actId="47"/>
        <pc:sldMkLst>
          <pc:docMk/>
          <pc:sldMk cId="2009686541" sldId="429"/>
        </pc:sldMkLst>
      </pc:sldChg>
      <pc:sldChg chg="del">
        <pc:chgData name="Stephanie Allmark" userId="1300da8d-3adc-43b7-8947-9c391fc7768e" providerId="ADAL" clId="{1953B6D0-BFFB-4F82-BDCC-650AA91C2F22}" dt="2024-09-30T09:21:30.380" v="1" actId="47"/>
        <pc:sldMkLst>
          <pc:docMk/>
          <pc:sldMk cId="3143558856" sldId="430"/>
        </pc:sldMkLst>
      </pc:sldChg>
      <pc:sldChg chg="del">
        <pc:chgData name="Stephanie Allmark" userId="1300da8d-3adc-43b7-8947-9c391fc7768e" providerId="ADAL" clId="{1953B6D0-BFFB-4F82-BDCC-650AA91C2F22}" dt="2024-09-30T09:21:30.380" v="1" actId="47"/>
        <pc:sldMkLst>
          <pc:docMk/>
          <pc:sldMk cId="1024241232" sldId="432"/>
        </pc:sldMkLst>
      </pc:sldChg>
      <pc:sldChg chg="del">
        <pc:chgData name="Stephanie Allmark" userId="1300da8d-3adc-43b7-8947-9c391fc7768e" providerId="ADAL" clId="{1953B6D0-BFFB-4F82-BDCC-650AA91C2F22}" dt="2024-09-30T09:21:30.380" v="1" actId="47"/>
        <pc:sldMkLst>
          <pc:docMk/>
          <pc:sldMk cId="2188232780" sldId="434"/>
        </pc:sldMkLst>
      </pc:sldChg>
      <pc:sldChg chg="del">
        <pc:chgData name="Stephanie Allmark" userId="1300da8d-3adc-43b7-8947-9c391fc7768e" providerId="ADAL" clId="{1953B6D0-BFFB-4F82-BDCC-650AA91C2F22}" dt="2024-09-30T09:21:30.380" v="1" actId="47"/>
        <pc:sldMkLst>
          <pc:docMk/>
          <pc:sldMk cId="525793379" sldId="435"/>
        </pc:sldMkLst>
      </pc:sldChg>
      <pc:sldChg chg="del">
        <pc:chgData name="Stephanie Allmark" userId="1300da8d-3adc-43b7-8947-9c391fc7768e" providerId="ADAL" clId="{1953B6D0-BFFB-4F82-BDCC-650AA91C2F22}" dt="2024-09-30T09:21:30.380" v="1" actId="47"/>
        <pc:sldMkLst>
          <pc:docMk/>
          <pc:sldMk cId="4204191723" sldId="436"/>
        </pc:sldMkLst>
      </pc:sldChg>
      <pc:sldChg chg="del">
        <pc:chgData name="Stephanie Allmark" userId="1300da8d-3adc-43b7-8947-9c391fc7768e" providerId="ADAL" clId="{1953B6D0-BFFB-4F82-BDCC-650AA91C2F22}" dt="2024-09-30T09:21:30.380" v="1" actId="47"/>
        <pc:sldMkLst>
          <pc:docMk/>
          <pc:sldMk cId="2814313681" sldId="437"/>
        </pc:sldMkLst>
      </pc:sldChg>
      <pc:sldChg chg="del">
        <pc:chgData name="Stephanie Allmark" userId="1300da8d-3adc-43b7-8947-9c391fc7768e" providerId="ADAL" clId="{1953B6D0-BFFB-4F82-BDCC-650AA91C2F22}" dt="2024-09-30T09:21:30.380" v="1" actId="47"/>
        <pc:sldMkLst>
          <pc:docMk/>
          <pc:sldMk cId="85086536" sldId="438"/>
        </pc:sldMkLst>
      </pc:sldChg>
      <pc:sldChg chg="del">
        <pc:chgData name="Stephanie Allmark" userId="1300da8d-3adc-43b7-8947-9c391fc7768e" providerId="ADAL" clId="{1953B6D0-BFFB-4F82-BDCC-650AA91C2F22}" dt="2024-09-30T09:21:30.380" v="1" actId="47"/>
        <pc:sldMkLst>
          <pc:docMk/>
          <pc:sldMk cId="2641935481" sldId="440"/>
        </pc:sldMkLst>
      </pc:sldChg>
      <pc:sldChg chg="del">
        <pc:chgData name="Stephanie Allmark" userId="1300da8d-3adc-43b7-8947-9c391fc7768e" providerId="ADAL" clId="{1953B6D0-BFFB-4F82-BDCC-650AA91C2F22}" dt="2024-09-30T09:21:30.380" v="1" actId="47"/>
        <pc:sldMkLst>
          <pc:docMk/>
          <pc:sldMk cId="4190224251" sldId="441"/>
        </pc:sldMkLst>
      </pc:sldChg>
      <pc:sldChg chg="del">
        <pc:chgData name="Stephanie Allmark" userId="1300da8d-3adc-43b7-8947-9c391fc7768e" providerId="ADAL" clId="{1953B6D0-BFFB-4F82-BDCC-650AA91C2F22}" dt="2024-09-30T09:21:30.380" v="1" actId="47"/>
        <pc:sldMkLst>
          <pc:docMk/>
          <pc:sldMk cId="3998235356" sldId="442"/>
        </pc:sldMkLst>
      </pc:sldChg>
      <pc:sldChg chg="del">
        <pc:chgData name="Stephanie Allmark" userId="1300da8d-3adc-43b7-8947-9c391fc7768e" providerId="ADAL" clId="{1953B6D0-BFFB-4F82-BDCC-650AA91C2F22}" dt="2024-09-30T09:21:30.380" v="1" actId="47"/>
        <pc:sldMkLst>
          <pc:docMk/>
          <pc:sldMk cId="3044192159" sldId="443"/>
        </pc:sldMkLst>
      </pc:sldChg>
      <pc:sldChg chg="del">
        <pc:chgData name="Stephanie Allmark" userId="1300da8d-3adc-43b7-8947-9c391fc7768e" providerId="ADAL" clId="{1953B6D0-BFFB-4F82-BDCC-650AA91C2F22}" dt="2024-09-30T09:21:30.380" v="1" actId="47"/>
        <pc:sldMkLst>
          <pc:docMk/>
          <pc:sldMk cId="24478664" sldId="444"/>
        </pc:sldMkLst>
      </pc:sldChg>
      <pc:sldChg chg="del">
        <pc:chgData name="Stephanie Allmark" userId="1300da8d-3adc-43b7-8947-9c391fc7768e" providerId="ADAL" clId="{1953B6D0-BFFB-4F82-BDCC-650AA91C2F22}" dt="2024-09-30T09:21:30.380" v="1" actId="47"/>
        <pc:sldMkLst>
          <pc:docMk/>
          <pc:sldMk cId="3352345446" sldId="445"/>
        </pc:sldMkLst>
      </pc:sldChg>
      <pc:sldChg chg="del">
        <pc:chgData name="Stephanie Allmark" userId="1300da8d-3adc-43b7-8947-9c391fc7768e" providerId="ADAL" clId="{1953B6D0-BFFB-4F82-BDCC-650AA91C2F22}" dt="2024-09-30T09:21:30.380" v="1" actId="47"/>
        <pc:sldMkLst>
          <pc:docMk/>
          <pc:sldMk cId="632644856" sldId="446"/>
        </pc:sldMkLst>
      </pc:sldChg>
      <pc:sldChg chg="del">
        <pc:chgData name="Stephanie Allmark" userId="1300da8d-3adc-43b7-8947-9c391fc7768e" providerId="ADAL" clId="{1953B6D0-BFFB-4F82-BDCC-650AA91C2F22}" dt="2024-09-30T09:21:30.380" v="1" actId="47"/>
        <pc:sldMkLst>
          <pc:docMk/>
          <pc:sldMk cId="2789983759" sldId="447"/>
        </pc:sldMkLst>
      </pc:sldChg>
      <pc:sldChg chg="del">
        <pc:chgData name="Stephanie Allmark" userId="1300da8d-3adc-43b7-8947-9c391fc7768e" providerId="ADAL" clId="{1953B6D0-BFFB-4F82-BDCC-650AA91C2F22}" dt="2024-09-30T09:21:30.380" v="1" actId="47"/>
        <pc:sldMkLst>
          <pc:docMk/>
          <pc:sldMk cId="1030788147" sldId="448"/>
        </pc:sldMkLst>
      </pc:sldChg>
      <pc:sldChg chg="del">
        <pc:chgData name="Stephanie Allmark" userId="1300da8d-3adc-43b7-8947-9c391fc7768e" providerId="ADAL" clId="{1953B6D0-BFFB-4F82-BDCC-650AA91C2F22}" dt="2024-09-30T09:21:30.380" v="1" actId="47"/>
        <pc:sldMkLst>
          <pc:docMk/>
          <pc:sldMk cId="1100465739" sldId="450"/>
        </pc:sldMkLst>
      </pc:sldChg>
      <pc:sldChg chg="del">
        <pc:chgData name="Stephanie Allmark" userId="1300da8d-3adc-43b7-8947-9c391fc7768e" providerId="ADAL" clId="{1953B6D0-BFFB-4F82-BDCC-650AA91C2F22}" dt="2024-09-30T09:21:30.380" v="1" actId="47"/>
        <pc:sldMkLst>
          <pc:docMk/>
          <pc:sldMk cId="2555426583" sldId="452"/>
        </pc:sldMkLst>
      </pc:sldChg>
      <pc:sldChg chg="del">
        <pc:chgData name="Stephanie Allmark" userId="1300da8d-3adc-43b7-8947-9c391fc7768e" providerId="ADAL" clId="{1953B6D0-BFFB-4F82-BDCC-650AA91C2F22}" dt="2024-09-30T09:21:30.380" v="1" actId="47"/>
        <pc:sldMkLst>
          <pc:docMk/>
          <pc:sldMk cId="1945387732" sldId="453"/>
        </pc:sldMkLst>
      </pc:sldChg>
      <pc:sldChg chg="del">
        <pc:chgData name="Stephanie Allmark" userId="1300da8d-3adc-43b7-8947-9c391fc7768e" providerId="ADAL" clId="{1953B6D0-BFFB-4F82-BDCC-650AA91C2F22}" dt="2024-09-30T09:21:30.380" v="1" actId="47"/>
        <pc:sldMkLst>
          <pc:docMk/>
          <pc:sldMk cId="735561654" sldId="458"/>
        </pc:sldMkLst>
      </pc:sldChg>
      <pc:sldChg chg="del">
        <pc:chgData name="Stephanie Allmark" userId="1300da8d-3adc-43b7-8947-9c391fc7768e" providerId="ADAL" clId="{1953B6D0-BFFB-4F82-BDCC-650AA91C2F22}" dt="2024-09-30T09:21:30.380" v="1" actId="47"/>
        <pc:sldMkLst>
          <pc:docMk/>
          <pc:sldMk cId="1255520512" sldId="459"/>
        </pc:sldMkLst>
      </pc:sldChg>
      <pc:sldChg chg="del">
        <pc:chgData name="Stephanie Allmark" userId="1300da8d-3adc-43b7-8947-9c391fc7768e" providerId="ADAL" clId="{1953B6D0-BFFB-4F82-BDCC-650AA91C2F22}" dt="2024-09-30T09:21:30.380" v="1" actId="47"/>
        <pc:sldMkLst>
          <pc:docMk/>
          <pc:sldMk cId="3070242509" sldId="460"/>
        </pc:sldMkLst>
      </pc:sldChg>
      <pc:sldChg chg="del">
        <pc:chgData name="Stephanie Allmark" userId="1300da8d-3adc-43b7-8947-9c391fc7768e" providerId="ADAL" clId="{1953B6D0-BFFB-4F82-BDCC-650AA91C2F22}" dt="2024-09-30T09:21:30.380" v="1" actId="47"/>
        <pc:sldMkLst>
          <pc:docMk/>
          <pc:sldMk cId="3414362755" sldId="461"/>
        </pc:sldMkLst>
      </pc:sldChg>
      <pc:sldChg chg="del">
        <pc:chgData name="Stephanie Allmark" userId="1300da8d-3adc-43b7-8947-9c391fc7768e" providerId="ADAL" clId="{1953B6D0-BFFB-4F82-BDCC-650AA91C2F22}" dt="2024-09-30T09:21:30.380" v="1" actId="47"/>
        <pc:sldMkLst>
          <pc:docMk/>
          <pc:sldMk cId="4291509358" sldId="463"/>
        </pc:sldMkLst>
      </pc:sldChg>
      <pc:sldChg chg="del">
        <pc:chgData name="Stephanie Allmark" userId="1300da8d-3adc-43b7-8947-9c391fc7768e" providerId="ADAL" clId="{1953B6D0-BFFB-4F82-BDCC-650AA91C2F22}" dt="2024-09-30T09:21:30.380" v="1" actId="47"/>
        <pc:sldMkLst>
          <pc:docMk/>
          <pc:sldMk cId="1826324432" sldId="464"/>
        </pc:sldMkLst>
      </pc:sldChg>
      <pc:sldChg chg="del">
        <pc:chgData name="Stephanie Allmark" userId="1300da8d-3adc-43b7-8947-9c391fc7768e" providerId="ADAL" clId="{1953B6D0-BFFB-4F82-BDCC-650AA91C2F22}" dt="2024-09-30T09:21:30.380" v="1" actId="47"/>
        <pc:sldMkLst>
          <pc:docMk/>
          <pc:sldMk cId="3124699754" sldId="469"/>
        </pc:sldMkLst>
      </pc:sldChg>
      <pc:sldChg chg="del">
        <pc:chgData name="Stephanie Allmark" userId="1300da8d-3adc-43b7-8947-9c391fc7768e" providerId="ADAL" clId="{1953B6D0-BFFB-4F82-BDCC-650AA91C2F22}" dt="2024-09-30T09:21:30.380" v="1" actId="47"/>
        <pc:sldMkLst>
          <pc:docMk/>
          <pc:sldMk cId="3057872916" sldId="477"/>
        </pc:sldMkLst>
      </pc:sldChg>
      <pc:sldChg chg="del">
        <pc:chgData name="Stephanie Allmark" userId="1300da8d-3adc-43b7-8947-9c391fc7768e" providerId="ADAL" clId="{1953B6D0-BFFB-4F82-BDCC-650AA91C2F22}" dt="2024-09-30T09:21:30.380" v="1" actId="47"/>
        <pc:sldMkLst>
          <pc:docMk/>
          <pc:sldMk cId="2936684772" sldId="481"/>
        </pc:sldMkLst>
      </pc:sldChg>
      <pc:sldChg chg="del">
        <pc:chgData name="Stephanie Allmark" userId="1300da8d-3adc-43b7-8947-9c391fc7768e" providerId="ADAL" clId="{1953B6D0-BFFB-4F82-BDCC-650AA91C2F22}" dt="2024-09-30T09:21:30.380" v="1" actId="47"/>
        <pc:sldMkLst>
          <pc:docMk/>
          <pc:sldMk cId="1512665903" sldId="483"/>
        </pc:sldMkLst>
      </pc:sldChg>
      <pc:sldChg chg="del">
        <pc:chgData name="Stephanie Allmark" userId="1300da8d-3adc-43b7-8947-9c391fc7768e" providerId="ADAL" clId="{1953B6D0-BFFB-4F82-BDCC-650AA91C2F22}" dt="2024-09-30T09:21:30.380" v="1" actId="47"/>
        <pc:sldMkLst>
          <pc:docMk/>
          <pc:sldMk cId="2593935558" sldId="484"/>
        </pc:sldMkLst>
      </pc:sldChg>
      <pc:sldChg chg="del">
        <pc:chgData name="Stephanie Allmark" userId="1300da8d-3adc-43b7-8947-9c391fc7768e" providerId="ADAL" clId="{1953B6D0-BFFB-4F82-BDCC-650AA91C2F22}" dt="2024-09-30T09:21:30.380" v="1" actId="47"/>
        <pc:sldMkLst>
          <pc:docMk/>
          <pc:sldMk cId="2485047731" sldId="487"/>
        </pc:sldMkLst>
      </pc:sldChg>
      <pc:sldChg chg="del">
        <pc:chgData name="Stephanie Allmark" userId="1300da8d-3adc-43b7-8947-9c391fc7768e" providerId="ADAL" clId="{1953B6D0-BFFB-4F82-BDCC-650AA91C2F22}" dt="2024-09-30T09:21:30.380" v="1" actId="47"/>
        <pc:sldMkLst>
          <pc:docMk/>
          <pc:sldMk cId="2733102273" sldId="491"/>
        </pc:sldMkLst>
      </pc:sldChg>
      <pc:sldChg chg="del">
        <pc:chgData name="Stephanie Allmark" userId="1300da8d-3adc-43b7-8947-9c391fc7768e" providerId="ADAL" clId="{1953B6D0-BFFB-4F82-BDCC-650AA91C2F22}" dt="2024-09-30T09:21:30.380" v="1" actId="47"/>
        <pc:sldMkLst>
          <pc:docMk/>
          <pc:sldMk cId="2798058606" sldId="495"/>
        </pc:sldMkLst>
      </pc:sldChg>
      <pc:sldChg chg="del">
        <pc:chgData name="Stephanie Allmark" userId="1300da8d-3adc-43b7-8947-9c391fc7768e" providerId="ADAL" clId="{1953B6D0-BFFB-4F82-BDCC-650AA91C2F22}" dt="2024-09-30T09:21:30.380" v="1" actId="47"/>
        <pc:sldMkLst>
          <pc:docMk/>
          <pc:sldMk cId="2944307956" sldId="496"/>
        </pc:sldMkLst>
      </pc:sldChg>
      <pc:sldChg chg="del">
        <pc:chgData name="Stephanie Allmark" userId="1300da8d-3adc-43b7-8947-9c391fc7768e" providerId="ADAL" clId="{1953B6D0-BFFB-4F82-BDCC-650AA91C2F22}" dt="2024-09-30T09:21:30.380" v="1" actId="47"/>
        <pc:sldMkLst>
          <pc:docMk/>
          <pc:sldMk cId="3610522433" sldId="497"/>
        </pc:sldMkLst>
      </pc:sldChg>
      <pc:sldChg chg="del">
        <pc:chgData name="Stephanie Allmark" userId="1300da8d-3adc-43b7-8947-9c391fc7768e" providerId="ADAL" clId="{1953B6D0-BFFB-4F82-BDCC-650AA91C2F22}" dt="2024-09-30T09:21:30.380" v="1" actId="47"/>
        <pc:sldMkLst>
          <pc:docMk/>
          <pc:sldMk cId="1749933358" sldId="499"/>
        </pc:sldMkLst>
      </pc:sldChg>
      <pc:sldChg chg="del">
        <pc:chgData name="Stephanie Allmark" userId="1300da8d-3adc-43b7-8947-9c391fc7768e" providerId="ADAL" clId="{1953B6D0-BFFB-4F82-BDCC-650AA91C2F22}" dt="2024-09-30T09:21:30.380" v="1" actId="47"/>
        <pc:sldMkLst>
          <pc:docMk/>
          <pc:sldMk cId="2507284662" sldId="503"/>
        </pc:sldMkLst>
      </pc:sldChg>
      <pc:sldChg chg="del">
        <pc:chgData name="Stephanie Allmark" userId="1300da8d-3adc-43b7-8947-9c391fc7768e" providerId="ADAL" clId="{1953B6D0-BFFB-4F82-BDCC-650AA91C2F22}" dt="2024-09-30T09:21:30.380" v="1" actId="47"/>
        <pc:sldMkLst>
          <pc:docMk/>
          <pc:sldMk cId="1401745461" sldId="506"/>
        </pc:sldMkLst>
      </pc:sldChg>
      <pc:sldChg chg="del">
        <pc:chgData name="Stephanie Allmark" userId="1300da8d-3adc-43b7-8947-9c391fc7768e" providerId="ADAL" clId="{1953B6D0-BFFB-4F82-BDCC-650AA91C2F22}" dt="2024-09-30T09:21:30.380" v="1" actId="47"/>
        <pc:sldMkLst>
          <pc:docMk/>
          <pc:sldMk cId="3751236886" sldId="507"/>
        </pc:sldMkLst>
      </pc:sldChg>
      <pc:sldChg chg="del">
        <pc:chgData name="Stephanie Allmark" userId="1300da8d-3adc-43b7-8947-9c391fc7768e" providerId="ADAL" clId="{1953B6D0-BFFB-4F82-BDCC-650AA91C2F22}" dt="2024-09-30T09:21:30.380" v="1" actId="47"/>
        <pc:sldMkLst>
          <pc:docMk/>
          <pc:sldMk cId="1341553738" sldId="508"/>
        </pc:sldMkLst>
      </pc:sldChg>
      <pc:sldChg chg="del">
        <pc:chgData name="Stephanie Allmark" userId="1300da8d-3adc-43b7-8947-9c391fc7768e" providerId="ADAL" clId="{1953B6D0-BFFB-4F82-BDCC-650AA91C2F22}" dt="2024-09-30T09:21:30.380" v="1" actId="47"/>
        <pc:sldMkLst>
          <pc:docMk/>
          <pc:sldMk cId="2187191899" sldId="509"/>
        </pc:sldMkLst>
      </pc:sldChg>
      <pc:sldChg chg="del">
        <pc:chgData name="Stephanie Allmark" userId="1300da8d-3adc-43b7-8947-9c391fc7768e" providerId="ADAL" clId="{1953B6D0-BFFB-4F82-BDCC-650AA91C2F22}" dt="2024-09-30T09:21:30.380" v="1" actId="47"/>
        <pc:sldMkLst>
          <pc:docMk/>
          <pc:sldMk cId="3669565461" sldId="510"/>
        </pc:sldMkLst>
      </pc:sldChg>
      <pc:sldChg chg="del">
        <pc:chgData name="Stephanie Allmark" userId="1300da8d-3adc-43b7-8947-9c391fc7768e" providerId="ADAL" clId="{1953B6D0-BFFB-4F82-BDCC-650AA91C2F22}" dt="2024-09-30T09:21:30.380" v="1" actId="47"/>
        <pc:sldMkLst>
          <pc:docMk/>
          <pc:sldMk cId="3319136485" sldId="511"/>
        </pc:sldMkLst>
      </pc:sldChg>
      <pc:sldChg chg="del">
        <pc:chgData name="Stephanie Allmark" userId="1300da8d-3adc-43b7-8947-9c391fc7768e" providerId="ADAL" clId="{1953B6D0-BFFB-4F82-BDCC-650AA91C2F22}" dt="2024-09-30T09:21:30.380" v="1" actId="47"/>
        <pc:sldMkLst>
          <pc:docMk/>
          <pc:sldMk cId="658750402" sldId="512"/>
        </pc:sldMkLst>
      </pc:sldChg>
      <pc:sldChg chg="del">
        <pc:chgData name="Stephanie Allmark" userId="1300da8d-3adc-43b7-8947-9c391fc7768e" providerId="ADAL" clId="{1953B6D0-BFFB-4F82-BDCC-650AA91C2F22}" dt="2024-09-30T09:21:30.380" v="1" actId="47"/>
        <pc:sldMkLst>
          <pc:docMk/>
          <pc:sldMk cId="3392914082" sldId="513"/>
        </pc:sldMkLst>
      </pc:sldChg>
      <pc:sldChg chg="del">
        <pc:chgData name="Stephanie Allmark" userId="1300da8d-3adc-43b7-8947-9c391fc7768e" providerId="ADAL" clId="{1953B6D0-BFFB-4F82-BDCC-650AA91C2F22}" dt="2024-09-30T09:21:30.380" v="1" actId="47"/>
        <pc:sldMkLst>
          <pc:docMk/>
          <pc:sldMk cId="3937979269" sldId="514"/>
        </pc:sldMkLst>
      </pc:sldChg>
      <pc:sldChg chg="del">
        <pc:chgData name="Stephanie Allmark" userId="1300da8d-3adc-43b7-8947-9c391fc7768e" providerId="ADAL" clId="{1953B6D0-BFFB-4F82-BDCC-650AA91C2F22}" dt="2024-09-30T09:21:30.380" v="1" actId="47"/>
        <pc:sldMkLst>
          <pc:docMk/>
          <pc:sldMk cId="1577009975" sldId="515"/>
        </pc:sldMkLst>
      </pc:sldChg>
      <pc:sldChg chg="del">
        <pc:chgData name="Stephanie Allmark" userId="1300da8d-3adc-43b7-8947-9c391fc7768e" providerId="ADAL" clId="{1953B6D0-BFFB-4F82-BDCC-650AA91C2F22}" dt="2024-09-30T09:21:30.380" v="1" actId="47"/>
        <pc:sldMkLst>
          <pc:docMk/>
          <pc:sldMk cId="3362268637" sldId="516"/>
        </pc:sldMkLst>
      </pc:sldChg>
      <pc:sldChg chg="del">
        <pc:chgData name="Stephanie Allmark" userId="1300da8d-3adc-43b7-8947-9c391fc7768e" providerId="ADAL" clId="{1953B6D0-BFFB-4F82-BDCC-650AA91C2F22}" dt="2024-09-30T09:21:30.380" v="1" actId="47"/>
        <pc:sldMkLst>
          <pc:docMk/>
          <pc:sldMk cId="2576195648" sldId="518"/>
        </pc:sldMkLst>
      </pc:sldChg>
      <pc:sldChg chg="del">
        <pc:chgData name="Stephanie Allmark" userId="1300da8d-3adc-43b7-8947-9c391fc7768e" providerId="ADAL" clId="{1953B6D0-BFFB-4F82-BDCC-650AA91C2F22}" dt="2024-09-30T09:21:30.380" v="1" actId="47"/>
        <pc:sldMkLst>
          <pc:docMk/>
          <pc:sldMk cId="3375524417" sldId="519"/>
        </pc:sldMkLst>
      </pc:sldChg>
      <pc:sldChg chg="del">
        <pc:chgData name="Stephanie Allmark" userId="1300da8d-3adc-43b7-8947-9c391fc7768e" providerId="ADAL" clId="{1953B6D0-BFFB-4F82-BDCC-650AA91C2F22}" dt="2024-09-30T09:21:30.380" v="1" actId="47"/>
        <pc:sldMkLst>
          <pc:docMk/>
          <pc:sldMk cId="3765936020" sldId="522"/>
        </pc:sldMkLst>
      </pc:sldChg>
      <pc:sldChg chg="del">
        <pc:chgData name="Stephanie Allmark" userId="1300da8d-3adc-43b7-8947-9c391fc7768e" providerId="ADAL" clId="{1953B6D0-BFFB-4F82-BDCC-650AA91C2F22}" dt="2024-09-30T09:21:30.380" v="1" actId="47"/>
        <pc:sldMkLst>
          <pc:docMk/>
          <pc:sldMk cId="3912263783" sldId="525"/>
        </pc:sldMkLst>
      </pc:sldChg>
      <pc:sldChg chg="del">
        <pc:chgData name="Stephanie Allmark" userId="1300da8d-3adc-43b7-8947-9c391fc7768e" providerId="ADAL" clId="{1953B6D0-BFFB-4F82-BDCC-650AA91C2F22}" dt="2024-09-30T09:21:30.380" v="1" actId="47"/>
        <pc:sldMkLst>
          <pc:docMk/>
          <pc:sldMk cId="2545870127" sldId="526"/>
        </pc:sldMkLst>
      </pc:sldChg>
      <pc:sldChg chg="del">
        <pc:chgData name="Stephanie Allmark" userId="1300da8d-3adc-43b7-8947-9c391fc7768e" providerId="ADAL" clId="{1953B6D0-BFFB-4F82-BDCC-650AA91C2F22}" dt="2024-09-30T09:21:30.380" v="1" actId="47"/>
        <pc:sldMkLst>
          <pc:docMk/>
          <pc:sldMk cId="2554913919" sldId="527"/>
        </pc:sldMkLst>
      </pc:sldChg>
      <pc:sldChg chg="del">
        <pc:chgData name="Stephanie Allmark" userId="1300da8d-3adc-43b7-8947-9c391fc7768e" providerId="ADAL" clId="{1953B6D0-BFFB-4F82-BDCC-650AA91C2F22}" dt="2024-09-30T09:21:30.380" v="1" actId="47"/>
        <pc:sldMkLst>
          <pc:docMk/>
          <pc:sldMk cId="2373168599" sldId="528"/>
        </pc:sldMkLst>
      </pc:sldChg>
      <pc:sldChg chg="del">
        <pc:chgData name="Stephanie Allmark" userId="1300da8d-3adc-43b7-8947-9c391fc7768e" providerId="ADAL" clId="{1953B6D0-BFFB-4F82-BDCC-650AA91C2F22}" dt="2024-09-30T09:21:30.380" v="1" actId="47"/>
        <pc:sldMkLst>
          <pc:docMk/>
          <pc:sldMk cId="1065954626" sldId="529"/>
        </pc:sldMkLst>
      </pc:sldChg>
      <pc:sldChg chg="del">
        <pc:chgData name="Stephanie Allmark" userId="1300da8d-3adc-43b7-8947-9c391fc7768e" providerId="ADAL" clId="{1953B6D0-BFFB-4F82-BDCC-650AA91C2F22}" dt="2024-09-30T09:21:30.380" v="1" actId="47"/>
        <pc:sldMkLst>
          <pc:docMk/>
          <pc:sldMk cId="3128074874" sldId="534"/>
        </pc:sldMkLst>
      </pc:sldChg>
      <pc:sldChg chg="del">
        <pc:chgData name="Stephanie Allmark" userId="1300da8d-3adc-43b7-8947-9c391fc7768e" providerId="ADAL" clId="{1953B6D0-BFFB-4F82-BDCC-650AA91C2F22}" dt="2024-09-30T09:21:30.380" v="1" actId="47"/>
        <pc:sldMkLst>
          <pc:docMk/>
          <pc:sldMk cId="3411915088" sldId="536"/>
        </pc:sldMkLst>
      </pc:sldChg>
      <pc:sldChg chg="del">
        <pc:chgData name="Stephanie Allmark" userId="1300da8d-3adc-43b7-8947-9c391fc7768e" providerId="ADAL" clId="{1953B6D0-BFFB-4F82-BDCC-650AA91C2F22}" dt="2024-09-30T09:21:30.380" v="1" actId="47"/>
        <pc:sldMkLst>
          <pc:docMk/>
          <pc:sldMk cId="4103191460" sldId="537"/>
        </pc:sldMkLst>
      </pc:sldChg>
      <pc:sldChg chg="del">
        <pc:chgData name="Stephanie Allmark" userId="1300da8d-3adc-43b7-8947-9c391fc7768e" providerId="ADAL" clId="{1953B6D0-BFFB-4F82-BDCC-650AA91C2F22}" dt="2024-09-30T09:21:30.380" v="1" actId="47"/>
        <pc:sldMkLst>
          <pc:docMk/>
          <pc:sldMk cId="2267509675" sldId="538"/>
        </pc:sldMkLst>
      </pc:sldChg>
      <pc:sldChg chg="del">
        <pc:chgData name="Stephanie Allmark" userId="1300da8d-3adc-43b7-8947-9c391fc7768e" providerId="ADAL" clId="{1953B6D0-BFFB-4F82-BDCC-650AA91C2F22}" dt="2024-09-30T09:21:30.380" v="1" actId="47"/>
        <pc:sldMkLst>
          <pc:docMk/>
          <pc:sldMk cId="2885652992" sldId="541"/>
        </pc:sldMkLst>
      </pc:sldChg>
      <pc:sldChg chg="del">
        <pc:chgData name="Stephanie Allmark" userId="1300da8d-3adc-43b7-8947-9c391fc7768e" providerId="ADAL" clId="{1953B6D0-BFFB-4F82-BDCC-650AA91C2F22}" dt="2024-09-30T09:21:30.380" v="1" actId="47"/>
        <pc:sldMkLst>
          <pc:docMk/>
          <pc:sldMk cId="3229076301" sldId="542"/>
        </pc:sldMkLst>
      </pc:sldChg>
      <pc:sldChg chg="del">
        <pc:chgData name="Stephanie Allmark" userId="1300da8d-3adc-43b7-8947-9c391fc7768e" providerId="ADAL" clId="{1953B6D0-BFFB-4F82-BDCC-650AA91C2F22}" dt="2024-09-30T09:21:30.380" v="1" actId="47"/>
        <pc:sldMkLst>
          <pc:docMk/>
          <pc:sldMk cId="3199932643" sldId="543"/>
        </pc:sldMkLst>
      </pc:sldChg>
      <pc:sldChg chg="del">
        <pc:chgData name="Stephanie Allmark" userId="1300da8d-3adc-43b7-8947-9c391fc7768e" providerId="ADAL" clId="{1953B6D0-BFFB-4F82-BDCC-650AA91C2F22}" dt="2024-09-30T09:21:30.380" v="1" actId="47"/>
        <pc:sldMkLst>
          <pc:docMk/>
          <pc:sldMk cId="2765381667" sldId="544"/>
        </pc:sldMkLst>
      </pc:sldChg>
      <pc:sldChg chg="del">
        <pc:chgData name="Stephanie Allmark" userId="1300da8d-3adc-43b7-8947-9c391fc7768e" providerId="ADAL" clId="{1953B6D0-BFFB-4F82-BDCC-650AA91C2F22}" dt="2024-09-30T09:21:30.380" v="1" actId="47"/>
        <pc:sldMkLst>
          <pc:docMk/>
          <pc:sldMk cId="1692011146" sldId="545"/>
        </pc:sldMkLst>
      </pc:sldChg>
      <pc:sldChg chg="del">
        <pc:chgData name="Stephanie Allmark" userId="1300da8d-3adc-43b7-8947-9c391fc7768e" providerId="ADAL" clId="{1953B6D0-BFFB-4F82-BDCC-650AA91C2F22}" dt="2024-09-30T09:21:30.380" v="1" actId="47"/>
        <pc:sldMkLst>
          <pc:docMk/>
          <pc:sldMk cId="1353377575" sldId="547"/>
        </pc:sldMkLst>
      </pc:sldChg>
      <pc:sldChg chg="del">
        <pc:chgData name="Stephanie Allmark" userId="1300da8d-3adc-43b7-8947-9c391fc7768e" providerId="ADAL" clId="{1953B6D0-BFFB-4F82-BDCC-650AA91C2F22}" dt="2024-09-30T09:21:30.380" v="1" actId="47"/>
        <pc:sldMkLst>
          <pc:docMk/>
          <pc:sldMk cId="2645909956" sldId="548"/>
        </pc:sldMkLst>
      </pc:sldChg>
      <pc:sldChg chg="del">
        <pc:chgData name="Stephanie Allmark" userId="1300da8d-3adc-43b7-8947-9c391fc7768e" providerId="ADAL" clId="{1953B6D0-BFFB-4F82-BDCC-650AA91C2F22}" dt="2024-09-30T09:21:30.380" v="1" actId="47"/>
        <pc:sldMkLst>
          <pc:docMk/>
          <pc:sldMk cId="951977253" sldId="549"/>
        </pc:sldMkLst>
      </pc:sldChg>
      <pc:sldChg chg="del">
        <pc:chgData name="Stephanie Allmark" userId="1300da8d-3adc-43b7-8947-9c391fc7768e" providerId="ADAL" clId="{1953B6D0-BFFB-4F82-BDCC-650AA91C2F22}" dt="2024-09-30T09:21:30.380" v="1" actId="47"/>
        <pc:sldMkLst>
          <pc:docMk/>
          <pc:sldMk cId="1795079668" sldId="550"/>
        </pc:sldMkLst>
      </pc:sldChg>
      <pc:sldChg chg="del">
        <pc:chgData name="Stephanie Allmark" userId="1300da8d-3adc-43b7-8947-9c391fc7768e" providerId="ADAL" clId="{1953B6D0-BFFB-4F82-BDCC-650AA91C2F22}" dt="2024-09-30T09:20:55.631" v="0" actId="47"/>
        <pc:sldMkLst>
          <pc:docMk/>
          <pc:sldMk cId="3321664874" sldId="571"/>
        </pc:sldMkLst>
      </pc:sldChg>
      <pc:sldChg chg="del">
        <pc:chgData name="Stephanie Allmark" userId="1300da8d-3adc-43b7-8947-9c391fc7768e" providerId="ADAL" clId="{1953B6D0-BFFB-4F82-BDCC-650AA91C2F22}" dt="2024-09-30T09:20:55.631" v="0" actId="47"/>
        <pc:sldMkLst>
          <pc:docMk/>
          <pc:sldMk cId="1757439713" sldId="573"/>
        </pc:sldMkLst>
      </pc:sldChg>
      <pc:sldChg chg="del">
        <pc:chgData name="Stephanie Allmark" userId="1300da8d-3adc-43b7-8947-9c391fc7768e" providerId="ADAL" clId="{1953B6D0-BFFB-4F82-BDCC-650AA91C2F22}" dt="2024-09-30T09:20:55.631" v="0" actId="47"/>
        <pc:sldMkLst>
          <pc:docMk/>
          <pc:sldMk cId="1058187356" sldId="578"/>
        </pc:sldMkLst>
      </pc:sldChg>
      <pc:sldChg chg="del">
        <pc:chgData name="Stephanie Allmark" userId="1300da8d-3adc-43b7-8947-9c391fc7768e" providerId="ADAL" clId="{1953B6D0-BFFB-4F82-BDCC-650AA91C2F22}" dt="2024-09-30T09:20:55.631" v="0" actId="47"/>
        <pc:sldMkLst>
          <pc:docMk/>
          <pc:sldMk cId="4134268554" sldId="579"/>
        </pc:sldMkLst>
      </pc:sldChg>
      <pc:sldChg chg="del">
        <pc:chgData name="Stephanie Allmark" userId="1300da8d-3adc-43b7-8947-9c391fc7768e" providerId="ADAL" clId="{1953B6D0-BFFB-4F82-BDCC-650AA91C2F22}" dt="2024-09-30T09:21:30.380" v="1" actId="47"/>
        <pc:sldMkLst>
          <pc:docMk/>
          <pc:sldMk cId="2223126847" sldId="580"/>
        </pc:sldMkLst>
      </pc:sldChg>
      <pc:sldChg chg="del">
        <pc:chgData name="Stephanie Allmark" userId="1300da8d-3adc-43b7-8947-9c391fc7768e" providerId="ADAL" clId="{1953B6D0-BFFB-4F82-BDCC-650AA91C2F22}" dt="2024-09-30T09:21:30.380" v="1" actId="47"/>
        <pc:sldMkLst>
          <pc:docMk/>
          <pc:sldMk cId="1180139" sldId="581"/>
        </pc:sldMkLst>
      </pc:sldChg>
      <pc:sldChg chg="del">
        <pc:chgData name="Stephanie Allmark" userId="1300da8d-3adc-43b7-8947-9c391fc7768e" providerId="ADAL" clId="{1953B6D0-BFFB-4F82-BDCC-650AA91C2F22}" dt="2024-09-30T09:21:30.380" v="1" actId="47"/>
        <pc:sldMkLst>
          <pc:docMk/>
          <pc:sldMk cId="3497286524" sldId="774"/>
        </pc:sldMkLst>
      </pc:sldChg>
      <pc:sldChg chg="del">
        <pc:chgData name="Stephanie Allmark" userId="1300da8d-3adc-43b7-8947-9c391fc7768e" providerId="ADAL" clId="{1953B6D0-BFFB-4F82-BDCC-650AA91C2F22}" dt="2024-09-30T09:21:30.380" v="1" actId="47"/>
        <pc:sldMkLst>
          <pc:docMk/>
          <pc:sldMk cId="1482461547" sldId="775"/>
        </pc:sldMkLst>
      </pc:sldChg>
      <pc:sldChg chg="del">
        <pc:chgData name="Stephanie Allmark" userId="1300da8d-3adc-43b7-8947-9c391fc7768e" providerId="ADAL" clId="{1953B6D0-BFFB-4F82-BDCC-650AA91C2F22}" dt="2024-09-30T09:21:30.380" v="1" actId="47"/>
        <pc:sldMkLst>
          <pc:docMk/>
          <pc:sldMk cId="2711742553" sldId="776"/>
        </pc:sldMkLst>
      </pc:sldChg>
      <pc:sldChg chg="del">
        <pc:chgData name="Stephanie Allmark" userId="1300da8d-3adc-43b7-8947-9c391fc7768e" providerId="ADAL" clId="{1953B6D0-BFFB-4F82-BDCC-650AA91C2F22}" dt="2024-09-30T09:21:30.380" v="1" actId="47"/>
        <pc:sldMkLst>
          <pc:docMk/>
          <pc:sldMk cId="682185210" sldId="777"/>
        </pc:sldMkLst>
      </pc:sldChg>
      <pc:sldChg chg="del">
        <pc:chgData name="Stephanie Allmark" userId="1300da8d-3adc-43b7-8947-9c391fc7768e" providerId="ADAL" clId="{1953B6D0-BFFB-4F82-BDCC-650AA91C2F22}" dt="2024-09-30T09:21:30.380" v="1" actId="47"/>
        <pc:sldMkLst>
          <pc:docMk/>
          <pc:sldMk cId="4083669793" sldId="779"/>
        </pc:sldMkLst>
      </pc:sldChg>
      <pc:sldChg chg="del">
        <pc:chgData name="Stephanie Allmark" userId="1300da8d-3adc-43b7-8947-9c391fc7768e" providerId="ADAL" clId="{1953B6D0-BFFB-4F82-BDCC-650AA91C2F22}" dt="2024-09-30T09:20:55.631" v="0" actId="47"/>
        <pc:sldMkLst>
          <pc:docMk/>
          <pc:sldMk cId="3557155959" sldId="819"/>
        </pc:sldMkLst>
      </pc:sldChg>
      <pc:sldChg chg="del">
        <pc:chgData name="Stephanie Allmark" userId="1300da8d-3adc-43b7-8947-9c391fc7768e" providerId="ADAL" clId="{1953B6D0-BFFB-4F82-BDCC-650AA91C2F22}" dt="2024-09-30T09:21:30.380" v="1" actId="47"/>
        <pc:sldMkLst>
          <pc:docMk/>
          <pc:sldMk cId="102932854" sldId="834"/>
        </pc:sldMkLst>
      </pc:sldChg>
      <pc:sldChg chg="del">
        <pc:chgData name="Stephanie Allmark" userId="1300da8d-3adc-43b7-8947-9c391fc7768e" providerId="ADAL" clId="{1953B6D0-BFFB-4F82-BDCC-650AA91C2F22}" dt="2024-09-30T09:21:30.380" v="1" actId="47"/>
        <pc:sldMkLst>
          <pc:docMk/>
          <pc:sldMk cId="1348690160" sldId="946"/>
        </pc:sldMkLst>
      </pc:sldChg>
      <pc:sldChg chg="delSp modSp mod modNotesTx">
        <pc:chgData name="Stephanie Allmark" userId="1300da8d-3adc-43b7-8947-9c391fc7768e" providerId="ADAL" clId="{1953B6D0-BFFB-4F82-BDCC-650AA91C2F22}" dt="2024-09-30T09:23:27.339" v="178" actId="1076"/>
        <pc:sldMkLst>
          <pc:docMk/>
          <pc:sldMk cId="3459326316" sldId="948"/>
        </pc:sldMkLst>
        <pc:spChg chg="mod">
          <ac:chgData name="Stephanie Allmark" userId="1300da8d-3adc-43b7-8947-9c391fc7768e" providerId="ADAL" clId="{1953B6D0-BFFB-4F82-BDCC-650AA91C2F22}" dt="2024-09-30T09:23:27.339" v="178" actId="1076"/>
          <ac:spMkLst>
            <pc:docMk/>
            <pc:sldMk cId="3459326316" sldId="948"/>
            <ac:spMk id="2" creationId="{00000000-0000-0000-0000-000000000000}"/>
          </ac:spMkLst>
        </pc:spChg>
        <pc:spChg chg="del mod">
          <ac:chgData name="Stephanie Allmark" userId="1300da8d-3adc-43b7-8947-9c391fc7768e" providerId="ADAL" clId="{1953B6D0-BFFB-4F82-BDCC-650AA91C2F22}" dt="2024-09-30T09:23:20.450" v="175" actId="478"/>
          <ac:spMkLst>
            <pc:docMk/>
            <pc:sldMk cId="3459326316" sldId="948"/>
            <ac:spMk id="3" creationId="{00000000-0000-0000-0000-000000000000}"/>
          </ac:spMkLst>
        </pc:spChg>
      </pc:sldChg>
      <pc:sldChg chg="modNotesTx">
        <pc:chgData name="Stephanie Allmark" userId="1300da8d-3adc-43b7-8947-9c391fc7768e" providerId="ADAL" clId="{1953B6D0-BFFB-4F82-BDCC-650AA91C2F22}" dt="2024-09-30T09:25:53.371" v="296" actId="6549"/>
        <pc:sldMkLst>
          <pc:docMk/>
          <pc:sldMk cId="2823366433" sldId="949"/>
        </pc:sldMkLst>
      </pc:sldChg>
      <pc:sldChg chg="modNotesTx">
        <pc:chgData name="Stephanie Allmark" userId="1300da8d-3adc-43b7-8947-9c391fc7768e" providerId="ADAL" clId="{1953B6D0-BFFB-4F82-BDCC-650AA91C2F22}" dt="2024-09-30T09:25:57.704" v="297" actId="6549"/>
        <pc:sldMkLst>
          <pc:docMk/>
          <pc:sldMk cId="152857456" sldId="950"/>
        </pc:sldMkLst>
      </pc:sldChg>
      <pc:sldChg chg="modSp mod modNotesTx">
        <pc:chgData name="Stephanie Allmark" userId="1300da8d-3adc-43b7-8947-9c391fc7768e" providerId="ADAL" clId="{1953B6D0-BFFB-4F82-BDCC-650AA91C2F22}" dt="2024-09-30T09:38:40.700" v="738" actId="1076"/>
        <pc:sldMkLst>
          <pc:docMk/>
          <pc:sldMk cId="2971945686" sldId="951"/>
        </pc:sldMkLst>
        <pc:spChg chg="mod">
          <ac:chgData name="Stephanie Allmark" userId="1300da8d-3adc-43b7-8947-9c391fc7768e" providerId="ADAL" clId="{1953B6D0-BFFB-4F82-BDCC-650AA91C2F22}" dt="2024-09-30T09:38:40.700" v="738" actId="1076"/>
          <ac:spMkLst>
            <pc:docMk/>
            <pc:sldMk cId="2971945686" sldId="951"/>
            <ac:spMk id="6" creationId="{00000000-0000-0000-0000-000000000000}"/>
          </ac:spMkLst>
        </pc:spChg>
        <pc:spChg chg="mod">
          <ac:chgData name="Stephanie Allmark" userId="1300da8d-3adc-43b7-8947-9c391fc7768e" providerId="ADAL" clId="{1953B6D0-BFFB-4F82-BDCC-650AA91C2F22}" dt="2024-09-30T09:37:52.396" v="730" actId="14100"/>
          <ac:spMkLst>
            <pc:docMk/>
            <pc:sldMk cId="2971945686" sldId="951"/>
            <ac:spMk id="9" creationId="{00000000-0000-0000-0000-000000000000}"/>
          </ac:spMkLst>
        </pc:spChg>
      </pc:sldChg>
      <pc:sldChg chg="addSp delSp modSp mod modNotesTx">
        <pc:chgData name="Stephanie Allmark" userId="1300da8d-3adc-43b7-8947-9c391fc7768e" providerId="ADAL" clId="{1953B6D0-BFFB-4F82-BDCC-650AA91C2F22}" dt="2024-09-30T09:36:34.132" v="719" actId="313"/>
        <pc:sldMkLst>
          <pc:docMk/>
          <pc:sldMk cId="2608499943" sldId="952"/>
        </pc:sldMkLst>
        <pc:spChg chg="add del mod">
          <ac:chgData name="Stephanie Allmark" userId="1300da8d-3adc-43b7-8947-9c391fc7768e" providerId="ADAL" clId="{1953B6D0-BFFB-4F82-BDCC-650AA91C2F22}" dt="2024-09-30T09:35:36.147" v="701" actId="478"/>
          <ac:spMkLst>
            <pc:docMk/>
            <pc:sldMk cId="2608499943" sldId="952"/>
            <ac:spMk id="2" creationId="{B135CA33-CCDC-92FB-E337-E1A6EA7A48ED}"/>
          </ac:spMkLst>
        </pc:spChg>
        <pc:spChg chg="mod">
          <ac:chgData name="Stephanie Allmark" userId="1300da8d-3adc-43b7-8947-9c391fc7768e" providerId="ADAL" clId="{1953B6D0-BFFB-4F82-BDCC-650AA91C2F22}" dt="2024-09-30T09:36:26.534" v="714" actId="14100"/>
          <ac:spMkLst>
            <pc:docMk/>
            <pc:sldMk cId="2608499943" sldId="952"/>
            <ac:spMk id="6" creationId="{00000000-0000-0000-0000-000000000000}"/>
          </ac:spMkLst>
        </pc:spChg>
        <pc:spChg chg="del">
          <ac:chgData name="Stephanie Allmark" userId="1300da8d-3adc-43b7-8947-9c391fc7768e" providerId="ADAL" clId="{1953B6D0-BFFB-4F82-BDCC-650AA91C2F22}" dt="2024-09-30T09:35:35.230" v="700" actId="478"/>
          <ac:spMkLst>
            <pc:docMk/>
            <pc:sldMk cId="2608499943" sldId="952"/>
            <ac:spMk id="7" creationId="{00000000-0000-0000-0000-000000000000}"/>
          </ac:spMkLst>
        </pc:spChg>
        <pc:spChg chg="mod">
          <ac:chgData name="Stephanie Allmark" userId="1300da8d-3adc-43b7-8947-9c391fc7768e" providerId="ADAL" clId="{1953B6D0-BFFB-4F82-BDCC-650AA91C2F22}" dt="2024-09-30T09:36:34.132" v="719" actId="313"/>
          <ac:spMkLst>
            <pc:docMk/>
            <pc:sldMk cId="2608499943" sldId="952"/>
            <ac:spMk id="9" creationId="{00000000-0000-0000-0000-000000000000}"/>
          </ac:spMkLst>
        </pc:spChg>
        <pc:picChg chg="del">
          <ac:chgData name="Stephanie Allmark" userId="1300da8d-3adc-43b7-8947-9c391fc7768e" providerId="ADAL" clId="{1953B6D0-BFFB-4F82-BDCC-650AA91C2F22}" dt="2024-09-30T09:35:26.681" v="699" actId="478"/>
          <ac:picMkLst>
            <pc:docMk/>
            <pc:sldMk cId="2608499943" sldId="952"/>
            <ac:picMk id="4098" creationId="{00000000-0000-0000-0000-000000000000}"/>
          </ac:picMkLst>
        </pc:picChg>
      </pc:sldChg>
      <pc:sldChg chg="modSp mod modNotesTx">
        <pc:chgData name="Stephanie Allmark" userId="1300da8d-3adc-43b7-8947-9c391fc7768e" providerId="ADAL" clId="{1953B6D0-BFFB-4F82-BDCC-650AA91C2F22}" dt="2024-09-30T09:39:40.185" v="819" actId="14100"/>
        <pc:sldMkLst>
          <pc:docMk/>
          <pc:sldMk cId="1865983026" sldId="954"/>
        </pc:sldMkLst>
        <pc:spChg chg="mod">
          <ac:chgData name="Stephanie Allmark" userId="1300da8d-3adc-43b7-8947-9c391fc7768e" providerId="ADAL" clId="{1953B6D0-BFFB-4F82-BDCC-650AA91C2F22}" dt="2024-09-30T09:39:40.185" v="819" actId="14100"/>
          <ac:spMkLst>
            <pc:docMk/>
            <pc:sldMk cId="1865983026" sldId="954"/>
            <ac:spMk id="6" creationId="{00000000-0000-0000-0000-000000000000}"/>
          </ac:spMkLst>
        </pc:spChg>
        <pc:spChg chg="mod">
          <ac:chgData name="Stephanie Allmark" userId="1300da8d-3adc-43b7-8947-9c391fc7768e" providerId="ADAL" clId="{1953B6D0-BFFB-4F82-BDCC-650AA91C2F22}" dt="2024-09-30T09:32:05.929" v="522" actId="313"/>
          <ac:spMkLst>
            <pc:docMk/>
            <pc:sldMk cId="1865983026" sldId="954"/>
            <ac:spMk id="9" creationId="{00000000-0000-0000-0000-000000000000}"/>
          </ac:spMkLst>
        </pc:spChg>
      </pc:sldChg>
      <pc:sldChg chg="addSp delSp modSp mod">
        <pc:chgData name="Stephanie Allmark" userId="1300da8d-3adc-43b7-8947-9c391fc7768e" providerId="ADAL" clId="{1953B6D0-BFFB-4F82-BDCC-650AA91C2F22}" dt="2024-09-30T09:40:38.069" v="831" actId="20577"/>
        <pc:sldMkLst>
          <pc:docMk/>
          <pc:sldMk cId="2960349729" sldId="955"/>
        </pc:sldMkLst>
        <pc:spChg chg="add del mod">
          <ac:chgData name="Stephanie Allmark" userId="1300da8d-3adc-43b7-8947-9c391fc7768e" providerId="ADAL" clId="{1953B6D0-BFFB-4F82-BDCC-650AA91C2F22}" dt="2024-09-30T09:40:06.814" v="823" actId="478"/>
          <ac:spMkLst>
            <pc:docMk/>
            <pc:sldMk cId="2960349729" sldId="955"/>
            <ac:spMk id="2" creationId="{75E026AC-19BF-9989-9982-33378A1A432D}"/>
          </ac:spMkLst>
        </pc:spChg>
        <pc:spChg chg="mod">
          <ac:chgData name="Stephanie Allmark" userId="1300da8d-3adc-43b7-8947-9c391fc7768e" providerId="ADAL" clId="{1953B6D0-BFFB-4F82-BDCC-650AA91C2F22}" dt="2024-09-30T09:40:38.069" v="831" actId="20577"/>
          <ac:spMkLst>
            <pc:docMk/>
            <pc:sldMk cId="2960349729" sldId="955"/>
            <ac:spMk id="6" creationId="{00000000-0000-0000-0000-000000000000}"/>
          </ac:spMkLst>
        </pc:spChg>
        <pc:spChg chg="mod">
          <ac:chgData name="Stephanie Allmark" userId="1300da8d-3adc-43b7-8947-9c391fc7768e" providerId="ADAL" clId="{1953B6D0-BFFB-4F82-BDCC-650AA91C2F22}" dt="2024-09-30T09:35:10.032" v="694" actId="313"/>
          <ac:spMkLst>
            <pc:docMk/>
            <pc:sldMk cId="2960349729" sldId="955"/>
            <ac:spMk id="9" creationId="{00000000-0000-0000-0000-000000000000}"/>
          </ac:spMkLst>
        </pc:spChg>
        <pc:picChg chg="del mod">
          <ac:chgData name="Stephanie Allmark" userId="1300da8d-3adc-43b7-8947-9c391fc7768e" providerId="ADAL" clId="{1953B6D0-BFFB-4F82-BDCC-650AA91C2F22}" dt="2024-09-30T09:35:20.401" v="697" actId="478"/>
          <ac:picMkLst>
            <pc:docMk/>
            <pc:sldMk cId="2960349729" sldId="955"/>
            <ac:picMk id="5122" creationId="{00000000-0000-0000-0000-000000000000}"/>
          </ac:picMkLst>
        </pc:picChg>
      </pc:sldChg>
      <pc:sldChg chg="addSp delSp modSp mod">
        <pc:chgData name="Stephanie Allmark" userId="1300da8d-3adc-43b7-8947-9c391fc7768e" providerId="ADAL" clId="{1953B6D0-BFFB-4F82-BDCC-650AA91C2F22}" dt="2024-09-30T09:42:19.743" v="971" actId="20577"/>
        <pc:sldMkLst>
          <pc:docMk/>
          <pc:sldMk cId="1951728691" sldId="956"/>
        </pc:sldMkLst>
        <pc:spChg chg="add del mod">
          <ac:chgData name="Stephanie Allmark" userId="1300da8d-3adc-43b7-8947-9c391fc7768e" providerId="ADAL" clId="{1953B6D0-BFFB-4F82-BDCC-650AA91C2F22}" dt="2024-09-30T09:40:43.966" v="833" actId="478"/>
          <ac:spMkLst>
            <pc:docMk/>
            <pc:sldMk cId="1951728691" sldId="956"/>
            <ac:spMk id="2" creationId="{61CD7EE0-4D36-2F22-528F-FB9149651C17}"/>
          </ac:spMkLst>
        </pc:spChg>
        <pc:spChg chg="mod">
          <ac:chgData name="Stephanie Allmark" userId="1300da8d-3adc-43b7-8947-9c391fc7768e" providerId="ADAL" clId="{1953B6D0-BFFB-4F82-BDCC-650AA91C2F22}" dt="2024-09-30T09:41:15.057" v="844" actId="207"/>
          <ac:spMkLst>
            <pc:docMk/>
            <pc:sldMk cId="1951728691" sldId="956"/>
            <ac:spMk id="4" creationId="{00000000-0000-0000-0000-000000000000}"/>
          </ac:spMkLst>
        </pc:spChg>
        <pc:spChg chg="mod">
          <ac:chgData name="Stephanie Allmark" userId="1300da8d-3adc-43b7-8947-9c391fc7768e" providerId="ADAL" clId="{1953B6D0-BFFB-4F82-BDCC-650AA91C2F22}" dt="2024-09-30T09:42:19.743" v="971" actId="20577"/>
          <ac:spMkLst>
            <pc:docMk/>
            <pc:sldMk cId="1951728691" sldId="956"/>
            <ac:spMk id="6" creationId="{00000000-0000-0000-0000-000000000000}"/>
          </ac:spMkLst>
        </pc:spChg>
        <pc:picChg chg="del">
          <ac:chgData name="Stephanie Allmark" userId="1300da8d-3adc-43b7-8947-9c391fc7768e" providerId="ADAL" clId="{1953B6D0-BFFB-4F82-BDCC-650AA91C2F22}" dt="2024-09-30T09:40:41.566" v="832" actId="478"/>
          <ac:picMkLst>
            <pc:docMk/>
            <pc:sldMk cId="1951728691" sldId="956"/>
            <ac:picMk id="6147" creationId="{00000000-0000-0000-0000-000000000000}"/>
          </ac:picMkLst>
        </pc:picChg>
      </pc:sldChg>
      <pc:sldChg chg="addSp delSp modSp mod">
        <pc:chgData name="Stephanie Allmark" userId="1300da8d-3adc-43b7-8947-9c391fc7768e" providerId="ADAL" clId="{1953B6D0-BFFB-4F82-BDCC-650AA91C2F22}" dt="2024-09-30T09:37:14.992" v="726"/>
        <pc:sldMkLst>
          <pc:docMk/>
          <pc:sldMk cId="2469695949" sldId="957"/>
        </pc:sldMkLst>
        <pc:spChg chg="add del mod">
          <ac:chgData name="Stephanie Allmark" userId="1300da8d-3adc-43b7-8947-9c391fc7768e" providerId="ADAL" clId="{1953B6D0-BFFB-4F82-BDCC-650AA91C2F22}" dt="2024-09-30T09:36:45.674" v="720" actId="478"/>
          <ac:spMkLst>
            <pc:docMk/>
            <pc:sldMk cId="2469695949" sldId="957"/>
            <ac:spMk id="2" creationId="{CD00F544-DA4D-C1D9-3864-BA9D6EC2536B}"/>
          </ac:spMkLst>
        </pc:spChg>
        <pc:spChg chg="mod">
          <ac:chgData name="Stephanie Allmark" userId="1300da8d-3adc-43b7-8947-9c391fc7768e" providerId="ADAL" clId="{1953B6D0-BFFB-4F82-BDCC-650AA91C2F22}" dt="2024-09-30T09:37:02.342" v="725" actId="1076"/>
          <ac:spMkLst>
            <pc:docMk/>
            <pc:sldMk cId="2469695949" sldId="957"/>
            <ac:spMk id="4" creationId="{00000000-0000-0000-0000-000000000000}"/>
          </ac:spMkLst>
        </pc:spChg>
        <pc:spChg chg="mod">
          <ac:chgData name="Stephanie Allmark" userId="1300da8d-3adc-43b7-8947-9c391fc7768e" providerId="ADAL" clId="{1953B6D0-BFFB-4F82-BDCC-650AA91C2F22}" dt="2024-09-30T09:37:14.992" v="726"/>
          <ac:spMkLst>
            <pc:docMk/>
            <pc:sldMk cId="2469695949" sldId="957"/>
            <ac:spMk id="6" creationId="{00000000-0000-0000-0000-000000000000}"/>
          </ac:spMkLst>
        </pc:spChg>
        <pc:picChg chg="del mod">
          <ac:chgData name="Stephanie Allmark" userId="1300da8d-3adc-43b7-8947-9c391fc7768e" providerId="ADAL" clId="{1953B6D0-BFFB-4F82-BDCC-650AA91C2F22}" dt="2024-09-30T09:35:23.850" v="698" actId="478"/>
          <ac:picMkLst>
            <pc:docMk/>
            <pc:sldMk cId="2469695949" sldId="957"/>
            <ac:picMk id="7170" creationId="{00000000-0000-0000-0000-000000000000}"/>
          </ac:picMkLst>
        </pc:picChg>
      </pc:sldChg>
      <pc:sldChg chg="modSp mod">
        <pc:chgData name="Stephanie Allmark" userId="1300da8d-3adc-43b7-8947-9c391fc7768e" providerId="ADAL" clId="{1953B6D0-BFFB-4F82-BDCC-650AA91C2F22}" dt="2024-09-30T09:43:01.116" v="979" actId="1076"/>
        <pc:sldMkLst>
          <pc:docMk/>
          <pc:sldMk cId="4038275221" sldId="958"/>
        </pc:sldMkLst>
        <pc:spChg chg="mod">
          <ac:chgData name="Stephanie Allmark" userId="1300da8d-3adc-43b7-8947-9c391fc7768e" providerId="ADAL" clId="{1953B6D0-BFFB-4F82-BDCC-650AA91C2F22}" dt="2024-09-30T09:42:48.364" v="978" actId="207"/>
          <ac:spMkLst>
            <pc:docMk/>
            <pc:sldMk cId="4038275221" sldId="958"/>
            <ac:spMk id="4" creationId="{00000000-0000-0000-0000-000000000000}"/>
          </ac:spMkLst>
        </pc:spChg>
        <pc:spChg chg="mod">
          <ac:chgData name="Stephanie Allmark" userId="1300da8d-3adc-43b7-8947-9c391fc7768e" providerId="ADAL" clId="{1953B6D0-BFFB-4F82-BDCC-650AA91C2F22}" dt="2024-09-30T09:43:01.116" v="979" actId="1076"/>
          <ac:spMkLst>
            <pc:docMk/>
            <pc:sldMk cId="4038275221" sldId="958"/>
            <ac:spMk id="6" creationId="{00000000-0000-0000-0000-000000000000}"/>
          </ac:spMkLst>
        </pc:spChg>
      </pc:sldChg>
      <pc:sldChg chg="addSp delSp modSp mod">
        <pc:chgData name="Stephanie Allmark" userId="1300da8d-3adc-43b7-8947-9c391fc7768e" providerId="ADAL" clId="{1953B6D0-BFFB-4F82-BDCC-650AA91C2F22}" dt="2024-09-30T09:43:55.669" v="1010" actId="1076"/>
        <pc:sldMkLst>
          <pc:docMk/>
          <pc:sldMk cId="3907869528" sldId="959"/>
        </pc:sldMkLst>
        <pc:spChg chg="add del mod">
          <ac:chgData name="Stephanie Allmark" userId="1300da8d-3adc-43b7-8947-9c391fc7768e" providerId="ADAL" clId="{1953B6D0-BFFB-4F82-BDCC-650AA91C2F22}" dt="2024-09-30T09:43:32.504" v="981" actId="478"/>
          <ac:spMkLst>
            <pc:docMk/>
            <pc:sldMk cId="3907869528" sldId="959"/>
            <ac:spMk id="2" creationId="{29ABA190-61E8-8837-E6C7-C3D29EEC2A7C}"/>
          </ac:spMkLst>
        </pc:spChg>
        <pc:spChg chg="mod">
          <ac:chgData name="Stephanie Allmark" userId="1300da8d-3adc-43b7-8947-9c391fc7768e" providerId="ADAL" clId="{1953B6D0-BFFB-4F82-BDCC-650AA91C2F22}" dt="2024-09-30T09:43:47.127" v="1007" actId="255"/>
          <ac:spMkLst>
            <pc:docMk/>
            <pc:sldMk cId="3907869528" sldId="959"/>
            <ac:spMk id="4" creationId="{00000000-0000-0000-0000-000000000000}"/>
          </ac:spMkLst>
        </pc:spChg>
        <pc:spChg chg="mod">
          <ac:chgData name="Stephanie Allmark" userId="1300da8d-3adc-43b7-8947-9c391fc7768e" providerId="ADAL" clId="{1953B6D0-BFFB-4F82-BDCC-650AA91C2F22}" dt="2024-09-30T09:43:55.669" v="1010" actId="1076"/>
          <ac:spMkLst>
            <pc:docMk/>
            <pc:sldMk cId="3907869528" sldId="959"/>
            <ac:spMk id="6" creationId="{00000000-0000-0000-0000-000000000000}"/>
          </ac:spMkLst>
        </pc:spChg>
        <pc:picChg chg="del">
          <ac:chgData name="Stephanie Allmark" userId="1300da8d-3adc-43b7-8947-9c391fc7768e" providerId="ADAL" clId="{1953B6D0-BFFB-4F82-BDCC-650AA91C2F22}" dt="2024-09-30T09:43:28.110" v="980" actId="478"/>
          <ac:picMkLst>
            <pc:docMk/>
            <pc:sldMk cId="3907869528" sldId="959"/>
            <ac:picMk id="8194" creationId="{00000000-0000-0000-0000-000000000000}"/>
          </ac:picMkLst>
        </pc:picChg>
      </pc:sldChg>
      <pc:sldChg chg="addSp delSp modSp mod modNotesTx">
        <pc:chgData name="Stephanie Allmark" userId="1300da8d-3adc-43b7-8947-9c391fc7768e" providerId="ADAL" clId="{1953B6D0-BFFB-4F82-BDCC-650AA91C2F22}" dt="2024-09-30T09:45:50.537" v="1131" actId="6549"/>
        <pc:sldMkLst>
          <pc:docMk/>
          <pc:sldMk cId="1285088324" sldId="961"/>
        </pc:sldMkLst>
        <pc:spChg chg="add del mod">
          <ac:chgData name="Stephanie Allmark" userId="1300da8d-3adc-43b7-8947-9c391fc7768e" providerId="ADAL" clId="{1953B6D0-BFFB-4F82-BDCC-650AA91C2F22}" dt="2024-09-30T09:44:18.032" v="1018" actId="478"/>
          <ac:spMkLst>
            <pc:docMk/>
            <pc:sldMk cId="1285088324" sldId="961"/>
            <ac:spMk id="2" creationId="{92BA0FBA-8D83-4809-D0B9-7119EB9BC315}"/>
          </ac:spMkLst>
        </pc:spChg>
        <pc:spChg chg="mod">
          <ac:chgData name="Stephanie Allmark" userId="1300da8d-3adc-43b7-8947-9c391fc7768e" providerId="ADAL" clId="{1953B6D0-BFFB-4F82-BDCC-650AA91C2F22}" dt="2024-09-30T09:44:15.922" v="1017" actId="207"/>
          <ac:spMkLst>
            <pc:docMk/>
            <pc:sldMk cId="1285088324" sldId="961"/>
            <ac:spMk id="4" creationId="{00000000-0000-0000-0000-000000000000}"/>
          </ac:spMkLst>
        </pc:spChg>
        <pc:spChg chg="mod">
          <ac:chgData name="Stephanie Allmark" userId="1300da8d-3adc-43b7-8947-9c391fc7768e" providerId="ADAL" clId="{1953B6D0-BFFB-4F82-BDCC-650AA91C2F22}" dt="2024-09-30T09:45:45.762" v="1130" actId="20577"/>
          <ac:spMkLst>
            <pc:docMk/>
            <pc:sldMk cId="1285088324" sldId="961"/>
            <ac:spMk id="6" creationId="{00000000-0000-0000-0000-000000000000}"/>
          </ac:spMkLst>
        </pc:spChg>
        <pc:picChg chg="del">
          <ac:chgData name="Stephanie Allmark" userId="1300da8d-3adc-43b7-8947-9c391fc7768e" providerId="ADAL" clId="{1953B6D0-BFFB-4F82-BDCC-650AA91C2F22}" dt="2024-09-30T09:44:01.069" v="1011" actId="478"/>
          <ac:picMkLst>
            <pc:docMk/>
            <pc:sldMk cId="1285088324" sldId="961"/>
            <ac:picMk id="9218" creationId="{00000000-0000-0000-0000-000000000000}"/>
          </ac:picMkLst>
        </pc:picChg>
      </pc:sldChg>
      <pc:sldChg chg="del">
        <pc:chgData name="Stephanie Allmark" userId="1300da8d-3adc-43b7-8947-9c391fc7768e" providerId="ADAL" clId="{1953B6D0-BFFB-4F82-BDCC-650AA91C2F22}" dt="2024-09-30T09:21:30.380" v="1" actId="47"/>
        <pc:sldMkLst>
          <pc:docMk/>
          <pc:sldMk cId="4116385627" sldId="983"/>
        </pc:sldMkLst>
      </pc:sldChg>
      <pc:sldChg chg="del">
        <pc:chgData name="Stephanie Allmark" userId="1300da8d-3adc-43b7-8947-9c391fc7768e" providerId="ADAL" clId="{1953B6D0-BFFB-4F82-BDCC-650AA91C2F22}" dt="2024-09-30T09:21:30.380" v="1" actId="47"/>
        <pc:sldMkLst>
          <pc:docMk/>
          <pc:sldMk cId="1981750552" sldId="984"/>
        </pc:sldMkLst>
      </pc:sldChg>
      <pc:sldChg chg="modSp mod modNotesTx">
        <pc:chgData name="Stephanie Allmark" userId="1300da8d-3adc-43b7-8947-9c391fc7768e" providerId="ADAL" clId="{1953B6D0-BFFB-4F82-BDCC-650AA91C2F22}" dt="2024-09-30T09:51:49.789" v="1346" actId="6549"/>
        <pc:sldMkLst>
          <pc:docMk/>
          <pc:sldMk cId="2688321398" sldId="1012"/>
        </pc:sldMkLst>
        <pc:spChg chg="mod">
          <ac:chgData name="Stephanie Allmark" userId="1300da8d-3adc-43b7-8947-9c391fc7768e" providerId="ADAL" clId="{1953B6D0-BFFB-4F82-BDCC-650AA91C2F22}" dt="2024-09-30T09:51:21.955" v="1316" actId="207"/>
          <ac:spMkLst>
            <pc:docMk/>
            <pc:sldMk cId="2688321398" sldId="1012"/>
            <ac:spMk id="4" creationId="{00000000-0000-0000-0000-000000000000}"/>
          </ac:spMkLst>
        </pc:spChg>
        <pc:spChg chg="mod">
          <ac:chgData name="Stephanie Allmark" userId="1300da8d-3adc-43b7-8947-9c391fc7768e" providerId="ADAL" clId="{1953B6D0-BFFB-4F82-BDCC-650AA91C2F22}" dt="2024-09-30T09:51:43.523" v="1345" actId="114"/>
          <ac:spMkLst>
            <pc:docMk/>
            <pc:sldMk cId="2688321398" sldId="1012"/>
            <ac:spMk id="5" creationId="{00000000-0000-0000-0000-000000000000}"/>
          </ac:spMkLst>
        </pc:spChg>
      </pc:sldChg>
      <pc:sldChg chg="modSp mod">
        <pc:chgData name="Stephanie Allmark" userId="1300da8d-3adc-43b7-8947-9c391fc7768e" providerId="ADAL" clId="{1953B6D0-BFFB-4F82-BDCC-650AA91C2F22}" dt="2024-09-30T09:46:46.029" v="1157" actId="14100"/>
        <pc:sldMkLst>
          <pc:docMk/>
          <pc:sldMk cId="1628894843" sldId="1013"/>
        </pc:sldMkLst>
        <pc:spChg chg="mod">
          <ac:chgData name="Stephanie Allmark" userId="1300da8d-3adc-43b7-8947-9c391fc7768e" providerId="ADAL" clId="{1953B6D0-BFFB-4F82-BDCC-650AA91C2F22}" dt="2024-09-30T09:46:15.444" v="1136" actId="207"/>
          <ac:spMkLst>
            <pc:docMk/>
            <pc:sldMk cId="1628894843" sldId="1013"/>
            <ac:spMk id="4" creationId="{00000000-0000-0000-0000-000000000000}"/>
          </ac:spMkLst>
        </pc:spChg>
        <pc:spChg chg="mod">
          <ac:chgData name="Stephanie Allmark" userId="1300da8d-3adc-43b7-8947-9c391fc7768e" providerId="ADAL" clId="{1953B6D0-BFFB-4F82-BDCC-650AA91C2F22}" dt="2024-09-30T09:46:46.029" v="1157" actId="14100"/>
          <ac:spMkLst>
            <pc:docMk/>
            <pc:sldMk cId="1628894843" sldId="1013"/>
            <ac:spMk id="5" creationId="{00000000-0000-0000-0000-000000000000}"/>
          </ac:spMkLst>
        </pc:spChg>
      </pc:sldChg>
      <pc:sldChg chg="modSp mod">
        <pc:chgData name="Stephanie Allmark" userId="1300da8d-3adc-43b7-8947-9c391fc7768e" providerId="ADAL" clId="{1953B6D0-BFFB-4F82-BDCC-650AA91C2F22}" dt="2024-09-30T09:47:45.060" v="1170" actId="1076"/>
        <pc:sldMkLst>
          <pc:docMk/>
          <pc:sldMk cId="1321409991" sldId="1014"/>
        </pc:sldMkLst>
        <pc:spChg chg="mod">
          <ac:chgData name="Stephanie Allmark" userId="1300da8d-3adc-43b7-8947-9c391fc7768e" providerId="ADAL" clId="{1953B6D0-BFFB-4F82-BDCC-650AA91C2F22}" dt="2024-09-30T09:47:21.803" v="1161" actId="207"/>
          <ac:spMkLst>
            <pc:docMk/>
            <pc:sldMk cId="1321409991" sldId="1014"/>
            <ac:spMk id="2" creationId="{00000000-0000-0000-0000-000000000000}"/>
          </ac:spMkLst>
        </pc:spChg>
        <pc:spChg chg="mod">
          <ac:chgData name="Stephanie Allmark" userId="1300da8d-3adc-43b7-8947-9c391fc7768e" providerId="ADAL" clId="{1953B6D0-BFFB-4F82-BDCC-650AA91C2F22}" dt="2024-09-30T09:47:45.060" v="1170" actId="1076"/>
          <ac:spMkLst>
            <pc:docMk/>
            <pc:sldMk cId="1321409991" sldId="1014"/>
            <ac:spMk id="3" creationId="{00000000-0000-0000-0000-000000000000}"/>
          </ac:spMkLst>
        </pc:spChg>
      </pc:sldChg>
      <pc:sldChg chg="modSp mod modNotesTx">
        <pc:chgData name="Stephanie Allmark" userId="1300da8d-3adc-43b7-8947-9c391fc7768e" providerId="ADAL" clId="{1953B6D0-BFFB-4F82-BDCC-650AA91C2F22}" dt="2024-09-30T09:49:40.543" v="1233" actId="6549"/>
        <pc:sldMkLst>
          <pc:docMk/>
          <pc:sldMk cId="1735732353" sldId="1015"/>
        </pc:sldMkLst>
        <pc:spChg chg="mod">
          <ac:chgData name="Stephanie Allmark" userId="1300da8d-3adc-43b7-8947-9c391fc7768e" providerId="ADAL" clId="{1953B6D0-BFFB-4F82-BDCC-650AA91C2F22}" dt="2024-09-30T09:47:59.637" v="1193" actId="20577"/>
          <ac:spMkLst>
            <pc:docMk/>
            <pc:sldMk cId="1735732353" sldId="1015"/>
            <ac:spMk id="2" creationId="{00000000-0000-0000-0000-000000000000}"/>
          </ac:spMkLst>
        </pc:spChg>
        <pc:spChg chg="mod">
          <ac:chgData name="Stephanie Allmark" userId="1300da8d-3adc-43b7-8947-9c391fc7768e" providerId="ADAL" clId="{1953B6D0-BFFB-4F82-BDCC-650AA91C2F22}" dt="2024-09-30T09:49:34.550" v="1232" actId="20577"/>
          <ac:spMkLst>
            <pc:docMk/>
            <pc:sldMk cId="1735732353" sldId="1015"/>
            <ac:spMk id="3" creationId="{00000000-0000-0000-0000-000000000000}"/>
          </ac:spMkLst>
        </pc:spChg>
      </pc:sldChg>
      <pc:sldChg chg="del">
        <pc:chgData name="Stephanie Allmark" userId="1300da8d-3adc-43b7-8947-9c391fc7768e" providerId="ADAL" clId="{1953B6D0-BFFB-4F82-BDCC-650AA91C2F22}" dt="2024-09-30T09:21:30.380" v="1" actId="47"/>
        <pc:sldMkLst>
          <pc:docMk/>
          <pc:sldMk cId="2781642747" sldId="1017"/>
        </pc:sldMkLst>
      </pc:sldChg>
      <pc:sldChg chg="del">
        <pc:chgData name="Stephanie Allmark" userId="1300da8d-3adc-43b7-8947-9c391fc7768e" providerId="ADAL" clId="{1953B6D0-BFFB-4F82-BDCC-650AA91C2F22}" dt="2024-09-30T09:21:30.380" v="1" actId="47"/>
        <pc:sldMkLst>
          <pc:docMk/>
          <pc:sldMk cId="1167268312" sldId="1018"/>
        </pc:sldMkLst>
      </pc:sldChg>
      <pc:sldChg chg="del">
        <pc:chgData name="Stephanie Allmark" userId="1300da8d-3adc-43b7-8947-9c391fc7768e" providerId="ADAL" clId="{1953B6D0-BFFB-4F82-BDCC-650AA91C2F22}" dt="2024-09-30T09:21:30.380" v="1" actId="47"/>
        <pc:sldMkLst>
          <pc:docMk/>
          <pc:sldMk cId="606956002" sldId="1019"/>
        </pc:sldMkLst>
      </pc:sldChg>
      <pc:sldChg chg="del">
        <pc:chgData name="Stephanie Allmark" userId="1300da8d-3adc-43b7-8947-9c391fc7768e" providerId="ADAL" clId="{1953B6D0-BFFB-4F82-BDCC-650AA91C2F22}" dt="2024-09-30T09:21:30.380" v="1" actId="47"/>
        <pc:sldMkLst>
          <pc:docMk/>
          <pc:sldMk cId="3946222468" sldId="1021"/>
        </pc:sldMkLst>
      </pc:sldChg>
      <pc:sldChg chg="del">
        <pc:chgData name="Stephanie Allmark" userId="1300da8d-3adc-43b7-8947-9c391fc7768e" providerId="ADAL" clId="{1953B6D0-BFFB-4F82-BDCC-650AA91C2F22}" dt="2024-09-30T09:21:30.380" v="1" actId="47"/>
        <pc:sldMkLst>
          <pc:docMk/>
          <pc:sldMk cId="3205570010" sldId="1022"/>
        </pc:sldMkLst>
      </pc:sldChg>
      <pc:sldChg chg="del">
        <pc:chgData name="Stephanie Allmark" userId="1300da8d-3adc-43b7-8947-9c391fc7768e" providerId="ADAL" clId="{1953B6D0-BFFB-4F82-BDCC-650AA91C2F22}" dt="2024-09-30T09:21:30.380" v="1" actId="47"/>
        <pc:sldMkLst>
          <pc:docMk/>
          <pc:sldMk cId="2767115455" sldId="1024"/>
        </pc:sldMkLst>
      </pc:sldChg>
      <pc:sldChg chg="del">
        <pc:chgData name="Stephanie Allmark" userId="1300da8d-3adc-43b7-8947-9c391fc7768e" providerId="ADAL" clId="{1953B6D0-BFFB-4F82-BDCC-650AA91C2F22}" dt="2024-09-30T09:21:30.380" v="1" actId="47"/>
        <pc:sldMkLst>
          <pc:docMk/>
          <pc:sldMk cId="1115890163" sldId="1031"/>
        </pc:sldMkLst>
      </pc:sldChg>
      <pc:sldChg chg="modSp mod">
        <pc:chgData name="Stephanie Allmark" userId="1300da8d-3adc-43b7-8947-9c391fc7768e" providerId="ADAL" clId="{1953B6D0-BFFB-4F82-BDCC-650AA91C2F22}" dt="2024-09-30T09:50:56.085" v="1304" actId="20577"/>
        <pc:sldMkLst>
          <pc:docMk/>
          <pc:sldMk cId="2219579871" sldId="1033"/>
        </pc:sldMkLst>
        <pc:spChg chg="mod">
          <ac:chgData name="Stephanie Allmark" userId="1300da8d-3adc-43b7-8947-9c391fc7768e" providerId="ADAL" clId="{1953B6D0-BFFB-4F82-BDCC-650AA91C2F22}" dt="2024-09-30T09:49:54.158" v="1237" actId="207"/>
          <ac:spMkLst>
            <pc:docMk/>
            <pc:sldMk cId="2219579871" sldId="1033"/>
            <ac:spMk id="2" creationId="{00000000-0000-0000-0000-000000000000}"/>
          </ac:spMkLst>
        </pc:spChg>
        <pc:spChg chg="mod">
          <ac:chgData name="Stephanie Allmark" userId="1300da8d-3adc-43b7-8947-9c391fc7768e" providerId="ADAL" clId="{1953B6D0-BFFB-4F82-BDCC-650AA91C2F22}" dt="2024-09-30T09:50:56.085" v="1304" actId="20577"/>
          <ac:spMkLst>
            <pc:docMk/>
            <pc:sldMk cId="2219579871" sldId="1033"/>
            <ac:spMk id="3" creationId="{00000000-0000-0000-0000-000000000000}"/>
          </ac:spMkLst>
        </pc:spChg>
      </pc:sldChg>
      <pc:sldChg chg="modSp mod">
        <pc:chgData name="Stephanie Allmark" userId="1300da8d-3adc-43b7-8947-9c391fc7768e" providerId="ADAL" clId="{1953B6D0-BFFB-4F82-BDCC-650AA91C2F22}" dt="2024-09-30T09:51:04.453" v="1308" actId="313"/>
        <pc:sldMkLst>
          <pc:docMk/>
          <pc:sldMk cId="3961840281" sldId="1034"/>
        </pc:sldMkLst>
        <pc:spChg chg="mod">
          <ac:chgData name="Stephanie Allmark" userId="1300da8d-3adc-43b7-8947-9c391fc7768e" providerId="ADAL" clId="{1953B6D0-BFFB-4F82-BDCC-650AA91C2F22}" dt="2024-09-30T09:51:04.453" v="1308" actId="313"/>
          <ac:spMkLst>
            <pc:docMk/>
            <pc:sldMk cId="3961840281" sldId="1034"/>
            <ac:spMk id="2" creationId="{00000000-0000-0000-0000-000000000000}"/>
          </ac:spMkLst>
        </pc:spChg>
      </pc:sldChg>
      <pc:sldChg chg="modSp mod">
        <pc:chgData name="Stephanie Allmark" userId="1300da8d-3adc-43b7-8947-9c391fc7768e" providerId="ADAL" clId="{1953B6D0-BFFB-4F82-BDCC-650AA91C2F22}" dt="2024-09-30T09:52:28.379" v="1391" actId="12"/>
        <pc:sldMkLst>
          <pc:docMk/>
          <pc:sldMk cId="2947249373" sldId="1035"/>
        </pc:sldMkLst>
        <pc:spChg chg="mod">
          <ac:chgData name="Stephanie Allmark" userId="1300da8d-3adc-43b7-8947-9c391fc7768e" providerId="ADAL" clId="{1953B6D0-BFFB-4F82-BDCC-650AA91C2F22}" dt="2024-09-30T09:52:28.379" v="1391" actId="12"/>
          <ac:spMkLst>
            <pc:docMk/>
            <pc:sldMk cId="2947249373" sldId="1035"/>
            <ac:spMk id="3" creationId="{00000000-0000-0000-0000-000000000000}"/>
          </ac:spMkLst>
        </pc:spChg>
      </pc:sldChg>
      <pc:sldChg chg="del">
        <pc:chgData name="Stephanie Allmark" userId="1300da8d-3adc-43b7-8947-9c391fc7768e" providerId="ADAL" clId="{1953B6D0-BFFB-4F82-BDCC-650AA91C2F22}" dt="2024-09-30T09:20:55.631" v="0" actId="47"/>
        <pc:sldMkLst>
          <pc:docMk/>
          <pc:sldMk cId="3991472947" sldId="1042"/>
        </pc:sldMkLst>
      </pc:sldChg>
      <pc:sldChg chg="del">
        <pc:chgData name="Stephanie Allmark" userId="1300da8d-3adc-43b7-8947-9c391fc7768e" providerId="ADAL" clId="{1953B6D0-BFFB-4F82-BDCC-650AA91C2F22}" dt="2024-09-30T09:20:55.631" v="0" actId="47"/>
        <pc:sldMkLst>
          <pc:docMk/>
          <pc:sldMk cId="1634596940" sldId="1043"/>
        </pc:sldMkLst>
      </pc:sldChg>
      <pc:sldChg chg="del">
        <pc:chgData name="Stephanie Allmark" userId="1300da8d-3adc-43b7-8947-9c391fc7768e" providerId="ADAL" clId="{1953B6D0-BFFB-4F82-BDCC-650AA91C2F22}" dt="2024-09-30T09:21:30.380" v="1" actId="47"/>
        <pc:sldMkLst>
          <pc:docMk/>
          <pc:sldMk cId="30230290" sldId="1101"/>
        </pc:sldMkLst>
      </pc:sldChg>
      <pc:sldChg chg="del">
        <pc:chgData name="Stephanie Allmark" userId="1300da8d-3adc-43b7-8947-9c391fc7768e" providerId="ADAL" clId="{1953B6D0-BFFB-4F82-BDCC-650AA91C2F22}" dt="2024-09-30T09:21:30.380" v="1" actId="47"/>
        <pc:sldMkLst>
          <pc:docMk/>
          <pc:sldMk cId="2662073312" sldId="1124"/>
        </pc:sldMkLst>
      </pc:sldChg>
      <pc:sldChg chg="del">
        <pc:chgData name="Stephanie Allmark" userId="1300da8d-3adc-43b7-8947-9c391fc7768e" providerId="ADAL" clId="{1953B6D0-BFFB-4F82-BDCC-650AA91C2F22}" dt="2024-09-30T09:21:30.380" v="1" actId="47"/>
        <pc:sldMkLst>
          <pc:docMk/>
          <pc:sldMk cId="995961907" sldId="1127"/>
        </pc:sldMkLst>
      </pc:sldChg>
      <pc:sldChg chg="del">
        <pc:chgData name="Stephanie Allmark" userId="1300da8d-3adc-43b7-8947-9c391fc7768e" providerId="ADAL" clId="{1953B6D0-BFFB-4F82-BDCC-650AA91C2F22}" dt="2024-09-30T09:21:30.380" v="1" actId="47"/>
        <pc:sldMkLst>
          <pc:docMk/>
          <pc:sldMk cId="977940099" sldId="1137"/>
        </pc:sldMkLst>
      </pc:sldChg>
      <pc:sldChg chg="del">
        <pc:chgData name="Stephanie Allmark" userId="1300da8d-3adc-43b7-8947-9c391fc7768e" providerId="ADAL" clId="{1953B6D0-BFFB-4F82-BDCC-650AA91C2F22}" dt="2024-09-30T09:21:30.380" v="1" actId="47"/>
        <pc:sldMkLst>
          <pc:docMk/>
          <pc:sldMk cId="3209458603" sldId="1146"/>
        </pc:sldMkLst>
      </pc:sldChg>
      <pc:sldChg chg="del">
        <pc:chgData name="Stephanie Allmark" userId="1300da8d-3adc-43b7-8947-9c391fc7768e" providerId="ADAL" clId="{1953B6D0-BFFB-4F82-BDCC-650AA91C2F22}" dt="2024-09-30T09:21:30.380" v="1" actId="47"/>
        <pc:sldMkLst>
          <pc:docMk/>
          <pc:sldMk cId="2299416244" sldId="1152"/>
        </pc:sldMkLst>
      </pc:sldChg>
      <pc:sldChg chg="del">
        <pc:chgData name="Stephanie Allmark" userId="1300da8d-3adc-43b7-8947-9c391fc7768e" providerId="ADAL" clId="{1953B6D0-BFFB-4F82-BDCC-650AA91C2F22}" dt="2024-09-30T09:21:30.380" v="1" actId="47"/>
        <pc:sldMkLst>
          <pc:docMk/>
          <pc:sldMk cId="3141498373" sldId="1162"/>
        </pc:sldMkLst>
      </pc:sldChg>
      <pc:sldChg chg="del">
        <pc:chgData name="Stephanie Allmark" userId="1300da8d-3adc-43b7-8947-9c391fc7768e" providerId="ADAL" clId="{1953B6D0-BFFB-4F82-BDCC-650AA91C2F22}" dt="2024-09-30T09:21:30.380" v="1" actId="47"/>
        <pc:sldMkLst>
          <pc:docMk/>
          <pc:sldMk cId="1732581200" sldId="1182"/>
        </pc:sldMkLst>
      </pc:sldChg>
      <pc:sldChg chg="del">
        <pc:chgData name="Stephanie Allmark" userId="1300da8d-3adc-43b7-8947-9c391fc7768e" providerId="ADAL" clId="{1953B6D0-BFFB-4F82-BDCC-650AA91C2F22}" dt="2024-09-30T09:21:30.380" v="1" actId="47"/>
        <pc:sldMkLst>
          <pc:docMk/>
          <pc:sldMk cId="3709219589" sldId="1188"/>
        </pc:sldMkLst>
      </pc:sldChg>
      <pc:sldChg chg="del">
        <pc:chgData name="Stephanie Allmark" userId="1300da8d-3adc-43b7-8947-9c391fc7768e" providerId="ADAL" clId="{1953B6D0-BFFB-4F82-BDCC-650AA91C2F22}" dt="2024-09-30T09:21:30.380" v="1" actId="47"/>
        <pc:sldMkLst>
          <pc:docMk/>
          <pc:sldMk cId="3088318578" sldId="1189"/>
        </pc:sldMkLst>
      </pc:sldChg>
      <pc:sldChg chg="del">
        <pc:chgData name="Stephanie Allmark" userId="1300da8d-3adc-43b7-8947-9c391fc7768e" providerId="ADAL" clId="{1953B6D0-BFFB-4F82-BDCC-650AA91C2F22}" dt="2024-09-30T09:21:30.380" v="1" actId="47"/>
        <pc:sldMkLst>
          <pc:docMk/>
          <pc:sldMk cId="2894977153" sldId="1190"/>
        </pc:sldMkLst>
      </pc:sldChg>
      <pc:sldChg chg="del">
        <pc:chgData name="Stephanie Allmark" userId="1300da8d-3adc-43b7-8947-9c391fc7768e" providerId="ADAL" clId="{1953B6D0-BFFB-4F82-BDCC-650AA91C2F22}" dt="2024-09-30T09:21:30.380" v="1" actId="47"/>
        <pc:sldMkLst>
          <pc:docMk/>
          <pc:sldMk cId="3569286925" sldId="1191"/>
        </pc:sldMkLst>
      </pc:sldChg>
      <pc:sldChg chg="modSp mod">
        <pc:chgData name="Stephanie Allmark" userId="1300da8d-3adc-43b7-8947-9c391fc7768e" providerId="ADAL" clId="{1953B6D0-BFFB-4F82-BDCC-650AA91C2F22}" dt="2024-09-30T09:53:10.908" v="1406" actId="1076"/>
        <pc:sldMkLst>
          <pc:docMk/>
          <pc:sldMk cId="2767918210" sldId="1192"/>
        </pc:sldMkLst>
        <pc:spChg chg="mod">
          <ac:chgData name="Stephanie Allmark" userId="1300da8d-3adc-43b7-8947-9c391fc7768e" providerId="ADAL" clId="{1953B6D0-BFFB-4F82-BDCC-650AA91C2F22}" dt="2024-09-30T09:52:44.168" v="1396" actId="313"/>
          <ac:spMkLst>
            <pc:docMk/>
            <pc:sldMk cId="2767918210" sldId="1192"/>
            <ac:spMk id="8" creationId="{00000000-0000-0000-0000-000000000000}"/>
          </ac:spMkLst>
        </pc:spChg>
        <pc:spChg chg="mod">
          <ac:chgData name="Stephanie Allmark" userId="1300da8d-3adc-43b7-8947-9c391fc7768e" providerId="ADAL" clId="{1953B6D0-BFFB-4F82-BDCC-650AA91C2F22}" dt="2024-09-30T09:53:10.908" v="1406" actId="1076"/>
          <ac:spMkLst>
            <pc:docMk/>
            <pc:sldMk cId="2767918210" sldId="1192"/>
            <ac:spMk id="10" creationId="{00000000-0000-0000-0000-000000000000}"/>
          </ac:spMkLst>
        </pc:spChg>
      </pc:sldChg>
      <pc:sldChg chg="modNotesTx">
        <pc:chgData name="Stephanie Allmark" userId="1300da8d-3adc-43b7-8947-9c391fc7768e" providerId="ADAL" clId="{1953B6D0-BFFB-4F82-BDCC-650AA91C2F22}" dt="2024-09-30T09:45:56.938" v="1132" actId="6549"/>
        <pc:sldMkLst>
          <pc:docMk/>
          <pc:sldMk cId="343398500" sldId="1193"/>
        </pc:sldMkLst>
      </pc:sldChg>
      <pc:sldChg chg="modNotesTx">
        <pc:chgData name="Stephanie Allmark" userId="1300da8d-3adc-43b7-8947-9c391fc7768e" providerId="ADAL" clId="{1953B6D0-BFFB-4F82-BDCC-650AA91C2F22}" dt="2024-09-30T09:52:34.851" v="1392" actId="6549"/>
        <pc:sldMkLst>
          <pc:docMk/>
          <pc:sldMk cId="3943754423" sldId="1194"/>
        </pc:sldMkLst>
      </pc:sldChg>
      <pc:sldChg chg="modSp mod">
        <pc:chgData name="Stephanie Allmark" userId="1300da8d-3adc-43b7-8947-9c391fc7768e" providerId="ADAL" clId="{1953B6D0-BFFB-4F82-BDCC-650AA91C2F22}" dt="2024-09-30T09:55:30.063" v="1473" actId="2711"/>
        <pc:sldMkLst>
          <pc:docMk/>
          <pc:sldMk cId="1983032381" sldId="1246"/>
        </pc:sldMkLst>
        <pc:spChg chg="mod">
          <ac:chgData name="Stephanie Allmark" userId="1300da8d-3adc-43b7-8947-9c391fc7768e" providerId="ADAL" clId="{1953B6D0-BFFB-4F82-BDCC-650AA91C2F22}" dt="2024-09-30T09:55:30.063" v="1473" actId="2711"/>
          <ac:spMkLst>
            <pc:docMk/>
            <pc:sldMk cId="1983032381" sldId="1246"/>
            <ac:spMk id="5" creationId="{D330BC20-6193-50C9-D2A0-D49BD13F8082}"/>
          </ac:spMkLst>
        </pc:spChg>
      </pc:sldChg>
      <pc:sldChg chg="modSp mod">
        <pc:chgData name="Stephanie Allmark" userId="1300da8d-3adc-43b7-8947-9c391fc7768e" providerId="ADAL" clId="{1953B6D0-BFFB-4F82-BDCC-650AA91C2F22}" dt="2024-09-30T09:55:00.653" v="1471" actId="20577"/>
        <pc:sldMkLst>
          <pc:docMk/>
          <pc:sldMk cId="932612941" sldId="1253"/>
        </pc:sldMkLst>
        <pc:spChg chg="mod">
          <ac:chgData name="Stephanie Allmark" userId="1300da8d-3adc-43b7-8947-9c391fc7768e" providerId="ADAL" clId="{1953B6D0-BFFB-4F82-BDCC-650AA91C2F22}" dt="2024-09-30T09:55:00.653" v="1471" actId="20577"/>
          <ac:spMkLst>
            <pc:docMk/>
            <pc:sldMk cId="932612941" sldId="1253"/>
            <ac:spMk id="3" creationId="{FD0AED1B-8BE3-D895-ABC4-147A71EB055F}"/>
          </ac:spMkLst>
        </pc:spChg>
      </pc:sldChg>
      <pc:sldChg chg="modSp mod">
        <pc:chgData name="Stephanie Allmark" userId="1300da8d-3adc-43b7-8947-9c391fc7768e" providerId="ADAL" clId="{1953B6D0-BFFB-4F82-BDCC-650AA91C2F22}" dt="2024-09-30T09:54:38.060" v="1445" actId="255"/>
        <pc:sldMkLst>
          <pc:docMk/>
          <pc:sldMk cId="1308142078" sldId="1254"/>
        </pc:sldMkLst>
        <pc:spChg chg="mod">
          <ac:chgData name="Stephanie Allmark" userId="1300da8d-3adc-43b7-8947-9c391fc7768e" providerId="ADAL" clId="{1953B6D0-BFFB-4F82-BDCC-650AA91C2F22}" dt="2024-09-30T09:54:33.045" v="1444" actId="20577"/>
          <ac:spMkLst>
            <pc:docMk/>
            <pc:sldMk cId="1308142078" sldId="1254"/>
            <ac:spMk id="8" creationId="{00000000-0000-0000-0000-000000000000}"/>
          </ac:spMkLst>
        </pc:spChg>
        <pc:spChg chg="mod">
          <ac:chgData name="Stephanie Allmark" userId="1300da8d-3adc-43b7-8947-9c391fc7768e" providerId="ADAL" clId="{1953B6D0-BFFB-4F82-BDCC-650AA91C2F22}" dt="2024-09-30T09:54:38.060" v="1445" actId="255"/>
          <ac:spMkLst>
            <pc:docMk/>
            <pc:sldMk cId="1308142078" sldId="1254"/>
            <ac:spMk id="10" creationId="{00000000-0000-0000-0000-000000000000}"/>
          </ac:spMkLst>
        </pc:spChg>
      </pc:sldChg>
      <pc:sldChg chg="modSp mod">
        <pc:chgData name="Stephanie Allmark" userId="1300da8d-3adc-43b7-8947-9c391fc7768e" providerId="ADAL" clId="{1953B6D0-BFFB-4F82-BDCC-650AA91C2F22}" dt="2024-09-30T09:54:26.760" v="1443" actId="20577"/>
        <pc:sldMkLst>
          <pc:docMk/>
          <pc:sldMk cId="1341114996" sldId="1255"/>
        </pc:sldMkLst>
        <pc:spChg chg="mod">
          <ac:chgData name="Stephanie Allmark" userId="1300da8d-3adc-43b7-8947-9c391fc7768e" providerId="ADAL" clId="{1953B6D0-BFFB-4F82-BDCC-650AA91C2F22}" dt="2024-09-30T09:54:26.760" v="1443" actId="20577"/>
          <ac:spMkLst>
            <pc:docMk/>
            <pc:sldMk cId="1341114996" sldId="1255"/>
            <ac:spMk id="8" creationId="{00000000-0000-0000-0000-000000000000}"/>
          </ac:spMkLst>
        </pc:spChg>
        <pc:spChg chg="mod">
          <ac:chgData name="Stephanie Allmark" userId="1300da8d-3adc-43b7-8947-9c391fc7768e" providerId="ADAL" clId="{1953B6D0-BFFB-4F82-BDCC-650AA91C2F22}" dt="2024-09-30T09:54:15.991" v="1420" actId="255"/>
          <ac:spMkLst>
            <pc:docMk/>
            <pc:sldMk cId="1341114996" sldId="1255"/>
            <ac:spMk id="10" creationId="{00000000-0000-0000-0000-000000000000}"/>
          </ac:spMkLst>
        </pc:spChg>
      </pc:sldChg>
      <pc:sldChg chg="modSp mod">
        <pc:chgData name="Stephanie Allmark" userId="1300da8d-3adc-43b7-8947-9c391fc7768e" providerId="ADAL" clId="{1953B6D0-BFFB-4F82-BDCC-650AA91C2F22}" dt="2024-09-30T09:54:10.139" v="1419" actId="255"/>
        <pc:sldMkLst>
          <pc:docMk/>
          <pc:sldMk cId="3487088843" sldId="1256"/>
        </pc:sldMkLst>
        <pc:spChg chg="mod">
          <ac:chgData name="Stephanie Allmark" userId="1300da8d-3adc-43b7-8947-9c391fc7768e" providerId="ADAL" clId="{1953B6D0-BFFB-4F82-BDCC-650AA91C2F22}" dt="2024-09-30T09:54:03.939" v="1417" actId="14100"/>
          <ac:spMkLst>
            <pc:docMk/>
            <pc:sldMk cId="3487088843" sldId="1256"/>
            <ac:spMk id="8" creationId="{00000000-0000-0000-0000-000000000000}"/>
          </ac:spMkLst>
        </pc:spChg>
        <pc:spChg chg="mod">
          <ac:chgData name="Stephanie Allmark" userId="1300da8d-3adc-43b7-8947-9c391fc7768e" providerId="ADAL" clId="{1953B6D0-BFFB-4F82-BDCC-650AA91C2F22}" dt="2024-09-30T09:54:10.139" v="1419" actId="255"/>
          <ac:spMkLst>
            <pc:docMk/>
            <pc:sldMk cId="3487088843" sldId="1256"/>
            <ac:spMk id="10" creationId="{00000000-0000-0000-0000-000000000000}"/>
          </ac:spMkLst>
        </pc:spChg>
      </pc:sldChg>
      <pc:sldChg chg="modSp mod">
        <pc:chgData name="Stephanie Allmark" userId="1300da8d-3adc-43b7-8947-9c391fc7768e" providerId="ADAL" clId="{1953B6D0-BFFB-4F82-BDCC-650AA91C2F22}" dt="2024-09-30T09:53:52.617" v="1415" actId="27636"/>
        <pc:sldMkLst>
          <pc:docMk/>
          <pc:sldMk cId="3618169964" sldId="1257"/>
        </pc:sldMkLst>
        <pc:spChg chg="mod">
          <ac:chgData name="Stephanie Allmark" userId="1300da8d-3adc-43b7-8947-9c391fc7768e" providerId="ADAL" clId="{1953B6D0-BFFB-4F82-BDCC-650AA91C2F22}" dt="2024-09-30T09:53:52.617" v="1415" actId="27636"/>
          <ac:spMkLst>
            <pc:docMk/>
            <pc:sldMk cId="3618169964" sldId="1257"/>
            <ac:spMk id="10" creationId="{00000000-0000-0000-0000-000000000000}"/>
          </ac:spMkLst>
        </pc:spChg>
      </pc:sldChg>
      <pc:sldChg chg="modSp mod">
        <pc:chgData name="Stephanie Allmark" userId="1300da8d-3adc-43b7-8947-9c391fc7768e" providerId="ADAL" clId="{1953B6D0-BFFB-4F82-BDCC-650AA91C2F22}" dt="2024-09-30T09:53:40.107" v="1413" actId="255"/>
        <pc:sldMkLst>
          <pc:docMk/>
          <pc:sldMk cId="3240678183" sldId="1258"/>
        </pc:sldMkLst>
        <pc:spChg chg="mod">
          <ac:chgData name="Stephanie Allmark" userId="1300da8d-3adc-43b7-8947-9c391fc7768e" providerId="ADAL" clId="{1953B6D0-BFFB-4F82-BDCC-650AA91C2F22}" dt="2024-09-30T09:53:40.107" v="1413" actId="255"/>
          <ac:spMkLst>
            <pc:docMk/>
            <pc:sldMk cId="3240678183" sldId="1258"/>
            <ac:spMk id="3" creationId="{537A79C5-91B5-9F7D-3D83-5704D254DCD4}"/>
          </ac:spMkLst>
        </pc:spChg>
      </pc:sldChg>
      <pc:sldChg chg="modSp mod">
        <pc:chgData name="Stephanie Allmark" userId="1300da8d-3adc-43b7-8947-9c391fc7768e" providerId="ADAL" clId="{1953B6D0-BFFB-4F82-BDCC-650AA91C2F22}" dt="2024-09-30T09:53:27.835" v="1411" actId="1076"/>
        <pc:sldMkLst>
          <pc:docMk/>
          <pc:sldMk cId="2925577972" sldId="1259"/>
        </pc:sldMkLst>
        <pc:spChg chg="mod">
          <ac:chgData name="Stephanie Allmark" userId="1300da8d-3adc-43b7-8947-9c391fc7768e" providerId="ADAL" clId="{1953B6D0-BFFB-4F82-BDCC-650AA91C2F22}" dt="2024-09-30T09:53:27.835" v="1411" actId="1076"/>
          <ac:spMkLst>
            <pc:docMk/>
            <pc:sldMk cId="2925577972" sldId="1259"/>
            <ac:spMk id="5" creationId="{9A58E536-6583-8E66-9CDA-9CB384DAD525}"/>
          </ac:spMkLst>
        </pc:spChg>
      </pc:sldChg>
      <pc:sldChg chg="del">
        <pc:chgData name="Stephanie Allmark" userId="1300da8d-3adc-43b7-8947-9c391fc7768e" providerId="ADAL" clId="{1953B6D0-BFFB-4F82-BDCC-650AA91C2F22}" dt="2024-09-30T09:21:30.380" v="1" actId="47"/>
        <pc:sldMkLst>
          <pc:docMk/>
          <pc:sldMk cId="1109121993" sldId="1263"/>
        </pc:sldMkLst>
      </pc:sldChg>
      <pc:sldChg chg="del">
        <pc:chgData name="Stephanie Allmark" userId="1300da8d-3adc-43b7-8947-9c391fc7768e" providerId="ADAL" clId="{1953B6D0-BFFB-4F82-BDCC-650AA91C2F22}" dt="2024-09-30T09:21:30.380" v="1" actId="47"/>
        <pc:sldMkLst>
          <pc:docMk/>
          <pc:sldMk cId="2691275166" sldId="1264"/>
        </pc:sldMkLst>
      </pc:sldChg>
      <pc:sldChg chg="del">
        <pc:chgData name="Stephanie Allmark" userId="1300da8d-3adc-43b7-8947-9c391fc7768e" providerId="ADAL" clId="{1953B6D0-BFFB-4F82-BDCC-650AA91C2F22}" dt="2024-09-30T09:21:30.380" v="1" actId="47"/>
        <pc:sldMkLst>
          <pc:docMk/>
          <pc:sldMk cId="2459380731" sldId="1265"/>
        </pc:sldMkLst>
      </pc:sldChg>
      <pc:sldChg chg="del">
        <pc:chgData name="Stephanie Allmark" userId="1300da8d-3adc-43b7-8947-9c391fc7768e" providerId="ADAL" clId="{1953B6D0-BFFB-4F82-BDCC-650AA91C2F22}" dt="2024-09-30T09:21:30.380" v="1" actId="47"/>
        <pc:sldMkLst>
          <pc:docMk/>
          <pc:sldMk cId="3167735332" sldId="1266"/>
        </pc:sldMkLst>
      </pc:sldChg>
      <pc:sldChg chg="del">
        <pc:chgData name="Stephanie Allmark" userId="1300da8d-3adc-43b7-8947-9c391fc7768e" providerId="ADAL" clId="{1953B6D0-BFFB-4F82-BDCC-650AA91C2F22}" dt="2024-09-30T09:21:30.380" v="1" actId="47"/>
        <pc:sldMkLst>
          <pc:docMk/>
          <pc:sldMk cId="172306819" sldId="1267"/>
        </pc:sldMkLst>
      </pc:sldChg>
      <pc:sldChg chg="del">
        <pc:chgData name="Stephanie Allmark" userId="1300da8d-3adc-43b7-8947-9c391fc7768e" providerId="ADAL" clId="{1953B6D0-BFFB-4F82-BDCC-650AA91C2F22}" dt="2024-09-30T09:21:30.380" v="1" actId="47"/>
        <pc:sldMkLst>
          <pc:docMk/>
          <pc:sldMk cId="3589963175" sldId="1269"/>
        </pc:sldMkLst>
      </pc:sldChg>
      <pc:sldChg chg="del">
        <pc:chgData name="Stephanie Allmark" userId="1300da8d-3adc-43b7-8947-9c391fc7768e" providerId="ADAL" clId="{1953B6D0-BFFB-4F82-BDCC-650AA91C2F22}" dt="2024-09-30T09:21:30.380" v="1" actId="47"/>
        <pc:sldMkLst>
          <pc:docMk/>
          <pc:sldMk cId="2291897612" sldId="1270"/>
        </pc:sldMkLst>
      </pc:sldChg>
      <pc:sldChg chg="del">
        <pc:chgData name="Stephanie Allmark" userId="1300da8d-3adc-43b7-8947-9c391fc7768e" providerId="ADAL" clId="{1953B6D0-BFFB-4F82-BDCC-650AA91C2F22}" dt="2024-09-30T09:21:30.380" v="1" actId="47"/>
        <pc:sldMkLst>
          <pc:docMk/>
          <pc:sldMk cId="2915351678" sldId="1271"/>
        </pc:sldMkLst>
      </pc:sldChg>
      <pc:sldChg chg="del">
        <pc:chgData name="Stephanie Allmark" userId="1300da8d-3adc-43b7-8947-9c391fc7768e" providerId="ADAL" clId="{1953B6D0-BFFB-4F82-BDCC-650AA91C2F22}" dt="2024-09-30T09:21:30.380" v="1" actId="47"/>
        <pc:sldMkLst>
          <pc:docMk/>
          <pc:sldMk cId="2533739947" sldId="1273"/>
        </pc:sldMkLst>
      </pc:sldChg>
      <pc:sldChg chg="del">
        <pc:chgData name="Stephanie Allmark" userId="1300da8d-3adc-43b7-8947-9c391fc7768e" providerId="ADAL" clId="{1953B6D0-BFFB-4F82-BDCC-650AA91C2F22}" dt="2024-09-30T09:20:55.631" v="0" actId="47"/>
        <pc:sldMkLst>
          <pc:docMk/>
          <pc:sldMk cId="2234554919" sldId="1274"/>
        </pc:sldMkLst>
      </pc:sldChg>
      <pc:sldChg chg="del">
        <pc:chgData name="Stephanie Allmark" userId="1300da8d-3adc-43b7-8947-9c391fc7768e" providerId="ADAL" clId="{1953B6D0-BFFB-4F82-BDCC-650AA91C2F22}" dt="2024-09-30T09:21:30.380" v="1" actId="47"/>
        <pc:sldMkLst>
          <pc:docMk/>
          <pc:sldMk cId="426089378" sldId="1275"/>
        </pc:sldMkLst>
      </pc:sldChg>
      <pc:sldChg chg="addSp modSp mod">
        <pc:chgData name="Stephanie Allmark" userId="1300da8d-3adc-43b7-8947-9c391fc7768e" providerId="ADAL" clId="{1953B6D0-BFFB-4F82-BDCC-650AA91C2F22}" dt="2024-09-30T09:22:10.054" v="80" actId="1076"/>
        <pc:sldMkLst>
          <pc:docMk/>
          <pc:sldMk cId="32492304" sldId="1277"/>
        </pc:sldMkLst>
        <pc:spChg chg="add mod">
          <ac:chgData name="Stephanie Allmark" userId="1300da8d-3adc-43b7-8947-9c391fc7768e" providerId="ADAL" clId="{1953B6D0-BFFB-4F82-BDCC-650AA91C2F22}" dt="2024-09-30T09:22:04.832" v="79" actId="20577"/>
          <ac:spMkLst>
            <pc:docMk/>
            <pc:sldMk cId="32492304" sldId="1277"/>
            <ac:spMk id="2" creationId="{B02C6E3E-985A-07E9-5052-918B9276E8B2}"/>
          </ac:spMkLst>
        </pc:spChg>
        <pc:picChg chg="mod">
          <ac:chgData name="Stephanie Allmark" userId="1300da8d-3adc-43b7-8947-9c391fc7768e" providerId="ADAL" clId="{1953B6D0-BFFB-4F82-BDCC-650AA91C2F22}" dt="2024-09-30T09:22:10.054" v="80" actId="1076"/>
          <ac:picMkLst>
            <pc:docMk/>
            <pc:sldMk cId="32492304" sldId="1277"/>
            <ac:picMk id="4100" creationId="{88D744A2-5CC2-540D-188B-66DAEE66E377}"/>
          </ac:picMkLst>
        </pc:picChg>
      </pc:sldChg>
      <pc:sldChg chg="addSp delSp modSp mod">
        <pc:chgData name="Stephanie Allmark" userId="1300da8d-3adc-43b7-8947-9c391fc7768e" providerId="ADAL" clId="{1953B6D0-BFFB-4F82-BDCC-650AA91C2F22}" dt="2024-09-30T09:58:07.393" v="1834" actId="478"/>
        <pc:sldMkLst>
          <pc:docMk/>
          <pc:sldMk cId="1863400491" sldId="1278"/>
        </pc:sldMkLst>
        <pc:spChg chg="add del mod">
          <ac:chgData name="Stephanie Allmark" userId="1300da8d-3adc-43b7-8947-9c391fc7768e" providerId="ADAL" clId="{1953B6D0-BFFB-4F82-BDCC-650AA91C2F22}" dt="2024-09-30T09:58:07.393" v="1834" actId="478"/>
          <ac:spMkLst>
            <pc:docMk/>
            <pc:sldMk cId="1863400491" sldId="1278"/>
            <ac:spMk id="4" creationId="{1C4FA7C8-D0C2-DC56-5D8B-B3E338121EEF}"/>
          </ac:spMkLst>
        </pc:spChg>
        <pc:picChg chg="del">
          <ac:chgData name="Stephanie Allmark" userId="1300da8d-3adc-43b7-8947-9c391fc7768e" providerId="ADAL" clId="{1953B6D0-BFFB-4F82-BDCC-650AA91C2F22}" dt="2024-09-30T09:57:46.311" v="1830" actId="21"/>
          <ac:picMkLst>
            <pc:docMk/>
            <pc:sldMk cId="1863400491" sldId="1278"/>
            <ac:picMk id="7" creationId="{351A3D10-B8CB-63C4-FF7C-02EE30B43EF0}"/>
          </ac:picMkLst>
        </pc:picChg>
        <pc:picChg chg="mod">
          <ac:chgData name="Stephanie Allmark" userId="1300da8d-3adc-43b7-8947-9c391fc7768e" providerId="ADAL" clId="{1953B6D0-BFFB-4F82-BDCC-650AA91C2F22}" dt="2024-09-30T09:55:58.289" v="1478" actId="1076"/>
          <ac:picMkLst>
            <pc:docMk/>
            <pc:sldMk cId="1863400491" sldId="1278"/>
            <ac:picMk id="10" creationId="{57807E36-6A56-38C9-7DF0-D120C10F9DBC}"/>
          </ac:picMkLst>
        </pc:picChg>
      </pc:sldChg>
      <pc:sldChg chg="add modNotesTx">
        <pc:chgData name="Stephanie Allmark" userId="1300da8d-3adc-43b7-8947-9c391fc7768e" providerId="ADAL" clId="{1953B6D0-BFFB-4F82-BDCC-650AA91C2F22}" dt="2024-09-30T09:23:05.889" v="172" actId="6549"/>
        <pc:sldMkLst>
          <pc:docMk/>
          <pc:sldMk cId="319497380" sldId="1279"/>
        </pc:sldMkLst>
      </pc:sldChg>
      <pc:sldChg chg="modSp new mod">
        <pc:chgData name="Stephanie Allmark" userId="1300da8d-3adc-43b7-8947-9c391fc7768e" providerId="ADAL" clId="{1953B6D0-BFFB-4F82-BDCC-650AA91C2F22}" dt="2024-09-30T09:25:31.281" v="295" actId="14100"/>
        <pc:sldMkLst>
          <pc:docMk/>
          <pc:sldMk cId="1402894074" sldId="1280"/>
        </pc:sldMkLst>
        <pc:spChg chg="mod">
          <ac:chgData name="Stephanie Allmark" userId="1300da8d-3adc-43b7-8947-9c391fc7768e" providerId="ADAL" clId="{1953B6D0-BFFB-4F82-BDCC-650AA91C2F22}" dt="2024-09-30T09:25:27.962" v="294" actId="20577"/>
          <ac:spMkLst>
            <pc:docMk/>
            <pc:sldMk cId="1402894074" sldId="1280"/>
            <ac:spMk id="2" creationId="{C3D6B0E1-5C98-8540-888E-49A11C665DD1}"/>
          </ac:spMkLst>
        </pc:spChg>
        <pc:spChg chg="mod">
          <ac:chgData name="Stephanie Allmark" userId="1300da8d-3adc-43b7-8947-9c391fc7768e" providerId="ADAL" clId="{1953B6D0-BFFB-4F82-BDCC-650AA91C2F22}" dt="2024-09-30T09:25:31.281" v="295" actId="14100"/>
          <ac:spMkLst>
            <pc:docMk/>
            <pc:sldMk cId="1402894074" sldId="1280"/>
            <ac:spMk id="3" creationId="{71166705-E5F2-74AA-E453-653420AA4E57}"/>
          </ac:spMkLst>
        </pc:spChg>
      </pc:sldChg>
      <pc:sldChg chg="del">
        <pc:chgData name="Stephanie Allmark" userId="1300da8d-3adc-43b7-8947-9c391fc7768e" providerId="ADAL" clId="{1953B6D0-BFFB-4F82-BDCC-650AA91C2F22}" dt="2024-09-30T09:21:30.380" v="1" actId="47"/>
        <pc:sldMkLst>
          <pc:docMk/>
          <pc:sldMk cId="3305329115" sldId="1280"/>
        </pc:sldMkLst>
      </pc:sldChg>
      <pc:sldChg chg="modSp add mod">
        <pc:chgData name="Stephanie Allmark" userId="1300da8d-3adc-43b7-8947-9c391fc7768e" providerId="ADAL" clId="{1953B6D0-BFFB-4F82-BDCC-650AA91C2F22}" dt="2024-09-30T09:25:13.742" v="289" actId="20577"/>
        <pc:sldMkLst>
          <pc:docMk/>
          <pc:sldMk cId="2949694964" sldId="1281"/>
        </pc:sldMkLst>
        <pc:spChg chg="mod">
          <ac:chgData name="Stephanie Allmark" userId="1300da8d-3adc-43b7-8947-9c391fc7768e" providerId="ADAL" clId="{1953B6D0-BFFB-4F82-BDCC-650AA91C2F22}" dt="2024-09-30T09:24:45.606" v="283" actId="20577"/>
          <ac:spMkLst>
            <pc:docMk/>
            <pc:sldMk cId="2949694964" sldId="1281"/>
            <ac:spMk id="2" creationId="{C3D6B0E1-5C98-8540-888E-49A11C665DD1}"/>
          </ac:spMkLst>
        </pc:spChg>
        <pc:spChg chg="mod">
          <ac:chgData name="Stephanie Allmark" userId="1300da8d-3adc-43b7-8947-9c391fc7768e" providerId="ADAL" clId="{1953B6D0-BFFB-4F82-BDCC-650AA91C2F22}" dt="2024-09-30T09:25:13.742" v="289" actId="20577"/>
          <ac:spMkLst>
            <pc:docMk/>
            <pc:sldMk cId="2949694964" sldId="1281"/>
            <ac:spMk id="3" creationId="{71166705-E5F2-74AA-E453-653420AA4E57}"/>
          </ac:spMkLst>
        </pc:spChg>
      </pc:sldChg>
      <pc:sldChg chg="modSp add mod modNotesTx">
        <pc:chgData name="Stephanie Allmark" userId="1300da8d-3adc-43b7-8947-9c391fc7768e" providerId="ADAL" clId="{1953B6D0-BFFB-4F82-BDCC-650AA91C2F22}" dt="2024-09-30T09:39:49.987" v="822" actId="20577"/>
        <pc:sldMkLst>
          <pc:docMk/>
          <pc:sldMk cId="507426592" sldId="1282"/>
        </pc:sldMkLst>
        <pc:spChg chg="mod">
          <ac:chgData name="Stephanie Allmark" userId="1300da8d-3adc-43b7-8947-9c391fc7768e" providerId="ADAL" clId="{1953B6D0-BFFB-4F82-BDCC-650AA91C2F22}" dt="2024-09-30T09:39:49.987" v="822" actId="20577"/>
          <ac:spMkLst>
            <pc:docMk/>
            <pc:sldMk cId="507426592" sldId="1282"/>
            <ac:spMk id="6" creationId="{00000000-0000-0000-0000-000000000000}"/>
          </ac:spMkLst>
        </pc:spChg>
        <pc:spChg chg="mod">
          <ac:chgData name="Stephanie Allmark" userId="1300da8d-3adc-43b7-8947-9c391fc7768e" providerId="ADAL" clId="{1953B6D0-BFFB-4F82-BDCC-650AA91C2F22}" dt="2024-09-30T09:33:00.354" v="546" actId="255"/>
          <ac:spMkLst>
            <pc:docMk/>
            <pc:sldMk cId="507426592" sldId="1282"/>
            <ac:spMk id="9" creationId="{00000000-0000-0000-0000-000000000000}"/>
          </ac:spMkLst>
        </pc:spChg>
      </pc:sldChg>
      <pc:sldChg chg="del">
        <pc:chgData name="Stephanie Allmark" userId="1300da8d-3adc-43b7-8947-9c391fc7768e" providerId="ADAL" clId="{1953B6D0-BFFB-4F82-BDCC-650AA91C2F22}" dt="2024-09-30T09:21:30.380" v="1" actId="47"/>
        <pc:sldMkLst>
          <pc:docMk/>
          <pc:sldMk cId="1081681928" sldId="1282"/>
        </pc:sldMkLst>
      </pc:sldChg>
      <pc:sldChg chg="del">
        <pc:chgData name="Stephanie Allmark" userId="1300da8d-3adc-43b7-8947-9c391fc7768e" providerId="ADAL" clId="{1953B6D0-BFFB-4F82-BDCC-650AA91C2F22}" dt="2024-09-30T09:21:30.380" v="1" actId="47"/>
        <pc:sldMkLst>
          <pc:docMk/>
          <pc:sldMk cId="2216652469" sldId="1283"/>
        </pc:sldMkLst>
      </pc:sldChg>
      <pc:sldChg chg="add del">
        <pc:chgData name="Stephanie Allmark" userId="1300da8d-3adc-43b7-8947-9c391fc7768e" providerId="ADAL" clId="{1953B6D0-BFFB-4F82-BDCC-650AA91C2F22}" dt="2024-09-30T09:33:32.152" v="562"/>
        <pc:sldMkLst>
          <pc:docMk/>
          <pc:sldMk cId="3920408695" sldId="1283"/>
        </pc:sldMkLst>
      </pc:sldChg>
      <pc:sldChg chg="modSp add mod modNotesTx">
        <pc:chgData name="Stephanie Allmark" userId="1300da8d-3adc-43b7-8947-9c391fc7768e" providerId="ADAL" clId="{1953B6D0-BFFB-4F82-BDCC-650AA91C2F22}" dt="2024-09-30T09:34:58.661" v="672" actId="6549"/>
        <pc:sldMkLst>
          <pc:docMk/>
          <pc:sldMk cId="4265181494" sldId="1283"/>
        </pc:sldMkLst>
        <pc:spChg chg="mod">
          <ac:chgData name="Stephanie Allmark" userId="1300da8d-3adc-43b7-8947-9c391fc7768e" providerId="ADAL" clId="{1953B6D0-BFFB-4F82-BDCC-650AA91C2F22}" dt="2024-09-30T09:34:55.165" v="671" actId="20577"/>
          <ac:spMkLst>
            <pc:docMk/>
            <pc:sldMk cId="4265181494" sldId="1283"/>
            <ac:spMk id="6" creationId="{00000000-0000-0000-0000-000000000000}"/>
          </ac:spMkLst>
        </pc:spChg>
        <pc:spChg chg="mod">
          <ac:chgData name="Stephanie Allmark" userId="1300da8d-3adc-43b7-8947-9c391fc7768e" providerId="ADAL" clId="{1953B6D0-BFFB-4F82-BDCC-650AA91C2F22}" dt="2024-09-30T09:34:36.679" v="629" actId="20577"/>
          <ac:spMkLst>
            <pc:docMk/>
            <pc:sldMk cId="4265181494" sldId="1283"/>
            <ac:spMk id="9" creationId="{00000000-0000-0000-0000-000000000000}"/>
          </ac:spMkLst>
        </pc:spChg>
      </pc:sldChg>
      <pc:sldChg chg="add del">
        <pc:chgData name="Stephanie Allmark" userId="1300da8d-3adc-43b7-8947-9c391fc7768e" providerId="ADAL" clId="{1953B6D0-BFFB-4F82-BDCC-650AA91C2F22}" dt="2024-09-30T09:33:28.025" v="559"/>
        <pc:sldMkLst>
          <pc:docMk/>
          <pc:sldMk cId="1249630339" sldId="1284"/>
        </pc:sldMkLst>
      </pc:sldChg>
      <pc:sldChg chg="addSp delSp modSp new mod ord">
        <pc:chgData name="Stephanie Allmark" userId="1300da8d-3adc-43b7-8947-9c391fc7768e" providerId="ADAL" clId="{1953B6D0-BFFB-4F82-BDCC-650AA91C2F22}" dt="2024-09-30T09:58:00.544" v="1833" actId="1076"/>
        <pc:sldMkLst>
          <pc:docMk/>
          <pc:sldMk cId="1478812410" sldId="1284"/>
        </pc:sldMkLst>
        <pc:spChg chg="mod">
          <ac:chgData name="Stephanie Allmark" userId="1300da8d-3adc-43b7-8947-9c391fc7768e" providerId="ADAL" clId="{1953B6D0-BFFB-4F82-BDCC-650AA91C2F22}" dt="2024-09-30T09:57:38.521" v="1828" actId="20577"/>
          <ac:spMkLst>
            <pc:docMk/>
            <pc:sldMk cId="1478812410" sldId="1284"/>
            <ac:spMk id="2" creationId="{3F88A1C4-03C0-EA73-F0B3-50CB69D3D8A6}"/>
          </ac:spMkLst>
        </pc:spChg>
        <pc:spChg chg="mod">
          <ac:chgData name="Stephanie Allmark" userId="1300da8d-3adc-43b7-8947-9c391fc7768e" providerId="ADAL" clId="{1953B6D0-BFFB-4F82-BDCC-650AA91C2F22}" dt="2024-09-30T09:57:52.038" v="1831" actId="14100"/>
          <ac:spMkLst>
            <pc:docMk/>
            <pc:sldMk cId="1478812410" sldId="1284"/>
            <ac:spMk id="3" creationId="{E7BD0B41-0294-4195-181A-BB76398D897A}"/>
          </ac:spMkLst>
        </pc:spChg>
        <pc:spChg chg="add del">
          <ac:chgData name="Stephanie Allmark" userId="1300da8d-3adc-43b7-8947-9c391fc7768e" providerId="ADAL" clId="{1953B6D0-BFFB-4F82-BDCC-650AA91C2F22}" dt="2024-09-30T09:56:10.431" v="1480" actId="22"/>
          <ac:spMkLst>
            <pc:docMk/>
            <pc:sldMk cId="1478812410" sldId="1284"/>
            <ac:spMk id="5" creationId="{239AFD97-F834-4CCC-75BE-48B2482716F8}"/>
          </ac:spMkLst>
        </pc:spChg>
        <pc:picChg chg="add mod">
          <ac:chgData name="Stephanie Allmark" userId="1300da8d-3adc-43b7-8947-9c391fc7768e" providerId="ADAL" clId="{1953B6D0-BFFB-4F82-BDCC-650AA91C2F22}" dt="2024-09-30T09:58:00.544" v="1833" actId="1076"/>
          <ac:picMkLst>
            <pc:docMk/>
            <pc:sldMk cId="1478812410" sldId="1284"/>
            <ac:picMk id="7" creationId="{351A3D10-B8CB-63C4-FF7C-02EE30B43EF0}"/>
          </ac:picMkLst>
        </pc:picChg>
      </pc:sldChg>
      <pc:sldChg chg="del">
        <pc:chgData name="Stephanie Allmark" userId="1300da8d-3adc-43b7-8947-9c391fc7768e" providerId="ADAL" clId="{1953B6D0-BFFB-4F82-BDCC-650AA91C2F22}" dt="2024-09-30T09:21:30.380" v="1" actId="47"/>
        <pc:sldMkLst>
          <pc:docMk/>
          <pc:sldMk cId="3136026233" sldId="1284"/>
        </pc:sldMkLst>
      </pc:sldChg>
      <pc:sldMasterChg chg="delSldLayout">
        <pc:chgData name="Stephanie Allmark" userId="1300da8d-3adc-43b7-8947-9c391fc7768e" providerId="ADAL" clId="{1953B6D0-BFFB-4F82-BDCC-650AA91C2F22}" dt="2024-09-30T09:21:30.380" v="1" actId="47"/>
        <pc:sldMasterMkLst>
          <pc:docMk/>
          <pc:sldMasterMk cId="0" sldId="2147483717"/>
        </pc:sldMasterMkLst>
        <pc:sldLayoutChg chg="del">
          <pc:chgData name="Stephanie Allmark" userId="1300da8d-3adc-43b7-8947-9c391fc7768e" providerId="ADAL" clId="{1953B6D0-BFFB-4F82-BDCC-650AA91C2F22}" dt="2024-09-30T09:21:30.380" v="1" actId="47"/>
          <pc:sldLayoutMkLst>
            <pc:docMk/>
            <pc:sldMasterMk cId="0" sldId="2147483717"/>
            <pc:sldLayoutMk cId="3954719973" sldId="2147483755"/>
          </pc:sldLayoutMkLst>
        </pc:sldLayoutChg>
        <pc:sldLayoutChg chg="del">
          <pc:chgData name="Stephanie Allmark" userId="1300da8d-3adc-43b7-8947-9c391fc7768e" providerId="ADAL" clId="{1953B6D0-BFFB-4F82-BDCC-650AA91C2F22}" dt="2024-09-30T09:21:30.380" v="1" actId="47"/>
          <pc:sldLayoutMkLst>
            <pc:docMk/>
            <pc:sldMasterMk cId="0" sldId="2147483717"/>
            <pc:sldLayoutMk cId="3563653102" sldId="2147483760"/>
          </pc:sldLayoutMkLst>
        </pc:sldLayoutChg>
      </pc:sldMasterChg>
    </pc:docChg>
  </pc:docChgLst>
  <pc:docChgLst>
    <pc:chgData name="ALLMARK Stephanie" userId="S::stephanie@alsg.org::5f9723fd-8f7c-4bc2-903f-d2738cba891f" providerId="AD" clId="Web-{F3060CA5-E261-B96B-CC2E-38468D89EC9D}"/>
    <pc:docChg chg="modSld">
      <pc:chgData name="ALLMARK Stephanie" userId="S::stephanie@alsg.org::5f9723fd-8f7c-4bc2-903f-d2738cba891f" providerId="AD" clId="Web-{F3060CA5-E261-B96B-CC2E-38468D89EC9D}" dt="2024-09-30T10:25:18.441" v="4" actId="1076"/>
      <pc:docMkLst>
        <pc:docMk/>
      </pc:docMkLst>
      <pc:sldChg chg="addSp delSp modSp">
        <pc:chgData name="ALLMARK Stephanie" userId="S::stephanie@alsg.org::5f9723fd-8f7c-4bc2-903f-d2738cba891f" providerId="AD" clId="Web-{F3060CA5-E261-B96B-CC2E-38468D89EC9D}" dt="2024-09-30T10:25:18.441" v="4" actId="1076"/>
        <pc:sldMkLst>
          <pc:docMk/>
          <pc:sldMk cId="1863400491" sldId="1278"/>
        </pc:sldMkLst>
        <pc:picChg chg="add mod">
          <ac:chgData name="ALLMARK Stephanie" userId="S::stephanie@alsg.org::5f9723fd-8f7c-4bc2-903f-d2738cba891f" providerId="AD" clId="Web-{F3060CA5-E261-B96B-CC2E-38468D89EC9D}" dt="2024-09-30T10:25:18.441" v="4" actId="1076"/>
          <ac:picMkLst>
            <pc:docMk/>
            <pc:sldMk cId="1863400491" sldId="1278"/>
            <ac:picMk id="3" creationId="{23CA3549-0F91-EFB5-0ACE-09AB8EF388F5}"/>
          </ac:picMkLst>
        </pc:picChg>
        <pc:picChg chg="del">
          <ac:chgData name="ALLMARK Stephanie" userId="S::stephanie@alsg.org::5f9723fd-8f7c-4bc2-903f-d2738cba891f" providerId="AD" clId="Web-{F3060CA5-E261-B96B-CC2E-38468D89EC9D}" dt="2024-09-30T10:25:10.425" v="0"/>
          <ac:picMkLst>
            <pc:docMk/>
            <pc:sldMk cId="1863400491" sldId="1278"/>
            <ac:picMk id="10" creationId="{57807E36-6A56-38C9-7DF0-D120C10F9DBC}"/>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1"/>
            <a:ext cx="2942906" cy="490402"/>
          </a:xfrm>
          <a:prstGeom prst="rect">
            <a:avLst/>
          </a:prstGeom>
          <a:noFill/>
          <a:ln w="9525">
            <a:noFill/>
            <a:miter lim="800000"/>
            <a:headEnd/>
            <a:tailEnd/>
          </a:ln>
          <a:effectLst/>
        </p:spPr>
        <p:txBody>
          <a:bodyPr vert="horz" wrap="square" lIns="89853" tIns="44925" rIns="89853" bIns="44925" numCol="1" anchor="t" anchorCtr="0" compatLnSpc="1">
            <a:prstTxWarp prst="textNoShape">
              <a:avLst/>
            </a:prstTxWarp>
          </a:bodyPr>
          <a:lstStyle>
            <a:lvl1pPr algn="l" defTabSz="898049" eaLnBrk="0" hangingPunct="0">
              <a:defRPr sz="1000"/>
            </a:lvl1pPr>
          </a:lstStyle>
          <a:p>
            <a:pPr>
              <a:defRPr/>
            </a:pPr>
            <a:endParaRPr lang="en-US"/>
          </a:p>
        </p:txBody>
      </p:sp>
      <p:sp>
        <p:nvSpPr>
          <p:cNvPr id="7171" name="Rectangle 3"/>
          <p:cNvSpPr>
            <a:spLocks noGrp="1" noChangeArrowheads="1"/>
          </p:cNvSpPr>
          <p:nvPr>
            <p:ph type="dt" sz="quarter" idx="1"/>
          </p:nvPr>
        </p:nvSpPr>
        <p:spPr bwMode="auto">
          <a:xfrm>
            <a:off x="3854769" y="1"/>
            <a:ext cx="2942906" cy="490402"/>
          </a:xfrm>
          <a:prstGeom prst="rect">
            <a:avLst/>
          </a:prstGeom>
          <a:noFill/>
          <a:ln w="9525">
            <a:noFill/>
            <a:miter lim="800000"/>
            <a:headEnd/>
            <a:tailEnd/>
          </a:ln>
          <a:effectLst/>
        </p:spPr>
        <p:txBody>
          <a:bodyPr vert="horz" wrap="square" lIns="89853" tIns="44925" rIns="89853" bIns="44925" numCol="1" anchor="t" anchorCtr="0" compatLnSpc="1">
            <a:prstTxWarp prst="textNoShape">
              <a:avLst/>
            </a:prstTxWarp>
          </a:bodyPr>
          <a:lstStyle>
            <a:lvl1pPr algn="r" defTabSz="898049" eaLnBrk="0" hangingPunct="0">
              <a:defRPr sz="1000"/>
            </a:lvl1pPr>
          </a:lstStyle>
          <a:p>
            <a:pPr>
              <a:defRPr/>
            </a:pPr>
            <a:endParaRPr lang="en-US"/>
          </a:p>
        </p:txBody>
      </p:sp>
      <p:sp>
        <p:nvSpPr>
          <p:cNvPr id="7172" name="Rectangle 4"/>
          <p:cNvSpPr>
            <a:spLocks noGrp="1" noChangeArrowheads="1"/>
          </p:cNvSpPr>
          <p:nvPr>
            <p:ph type="ftr" sz="quarter" idx="2"/>
          </p:nvPr>
        </p:nvSpPr>
        <p:spPr bwMode="auto">
          <a:xfrm>
            <a:off x="0" y="9436236"/>
            <a:ext cx="2942906" cy="490402"/>
          </a:xfrm>
          <a:prstGeom prst="rect">
            <a:avLst/>
          </a:prstGeom>
          <a:noFill/>
          <a:ln w="9525">
            <a:noFill/>
            <a:miter lim="800000"/>
            <a:headEnd/>
            <a:tailEnd/>
          </a:ln>
          <a:effectLst/>
        </p:spPr>
        <p:txBody>
          <a:bodyPr vert="horz" wrap="square" lIns="89853" tIns="44925" rIns="89853" bIns="44925" numCol="1" anchor="b" anchorCtr="0" compatLnSpc="1">
            <a:prstTxWarp prst="textNoShape">
              <a:avLst/>
            </a:prstTxWarp>
          </a:bodyPr>
          <a:lstStyle>
            <a:lvl1pPr algn="l" defTabSz="898049" eaLnBrk="0" hangingPunct="0">
              <a:defRPr sz="1000"/>
            </a:lvl1pPr>
          </a:lstStyle>
          <a:p>
            <a:pPr>
              <a:defRPr/>
            </a:pPr>
            <a:endParaRPr lang="en-US"/>
          </a:p>
        </p:txBody>
      </p:sp>
      <p:sp>
        <p:nvSpPr>
          <p:cNvPr id="7173" name="Rectangle 5"/>
          <p:cNvSpPr>
            <a:spLocks noGrp="1" noChangeArrowheads="1"/>
          </p:cNvSpPr>
          <p:nvPr>
            <p:ph type="sldNum" sz="quarter" idx="3"/>
          </p:nvPr>
        </p:nvSpPr>
        <p:spPr bwMode="auto">
          <a:xfrm>
            <a:off x="3854769" y="9436236"/>
            <a:ext cx="2942906" cy="490402"/>
          </a:xfrm>
          <a:prstGeom prst="rect">
            <a:avLst/>
          </a:prstGeom>
          <a:noFill/>
          <a:ln w="9525">
            <a:noFill/>
            <a:miter lim="800000"/>
            <a:headEnd/>
            <a:tailEnd/>
          </a:ln>
          <a:effectLst/>
        </p:spPr>
        <p:txBody>
          <a:bodyPr vert="horz" wrap="square" lIns="89853" tIns="44925" rIns="89853" bIns="44925" numCol="1" anchor="b" anchorCtr="0" compatLnSpc="1">
            <a:prstTxWarp prst="textNoShape">
              <a:avLst/>
            </a:prstTxWarp>
          </a:bodyPr>
          <a:lstStyle>
            <a:lvl1pPr algn="r" defTabSz="898049" eaLnBrk="0" hangingPunct="0">
              <a:defRPr sz="1000"/>
            </a:lvl1pPr>
          </a:lstStyle>
          <a:p>
            <a:pPr>
              <a:defRPr/>
            </a:pPr>
            <a:fld id="{43B96522-3E5E-4069-9A3A-17756728C313}" type="slidenum">
              <a:rPr lang="en-US"/>
              <a:pPr>
                <a:defRPr/>
              </a:pPr>
              <a:t>‹#›</a:t>
            </a:fld>
            <a:endParaRPr lang="en-US"/>
          </a:p>
        </p:txBody>
      </p:sp>
    </p:spTree>
    <p:extLst>
      <p:ext uri="{BB962C8B-B14F-4D97-AF65-F5344CB8AC3E}">
        <p14:creationId xmlns:p14="http://schemas.microsoft.com/office/powerpoint/2010/main" val="3733589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1"/>
            <a:ext cx="2942906" cy="490402"/>
          </a:xfrm>
          <a:prstGeom prst="rect">
            <a:avLst/>
          </a:prstGeom>
          <a:noFill/>
          <a:ln w="9525">
            <a:noFill/>
            <a:miter lim="800000"/>
            <a:headEnd/>
            <a:tailEnd/>
          </a:ln>
          <a:effectLst/>
        </p:spPr>
        <p:txBody>
          <a:bodyPr vert="horz" wrap="square" lIns="89853" tIns="44925" rIns="89853" bIns="44925" numCol="1" anchor="t" anchorCtr="0" compatLnSpc="1">
            <a:prstTxWarp prst="textNoShape">
              <a:avLst/>
            </a:prstTxWarp>
          </a:bodyPr>
          <a:lstStyle>
            <a:lvl1pPr algn="l" defTabSz="898049" eaLnBrk="0" hangingPunct="0">
              <a:defRPr sz="1000">
                <a:latin typeface="Arial" panose="020B0604020202020204" pitchFamily="34" charset="0"/>
                <a:cs typeface="Arial" panose="020B0604020202020204" pitchFamily="34" charset="0"/>
              </a:defRPr>
            </a:lvl1pPr>
          </a:lstStyle>
          <a:p>
            <a:pPr>
              <a:defRPr/>
            </a:pPr>
            <a:endParaRPr lang="en-US"/>
          </a:p>
        </p:txBody>
      </p:sp>
      <p:sp>
        <p:nvSpPr>
          <p:cNvPr id="6147" name="Rectangle 3"/>
          <p:cNvSpPr>
            <a:spLocks noGrp="1" noChangeArrowheads="1"/>
          </p:cNvSpPr>
          <p:nvPr>
            <p:ph type="dt" idx="1"/>
          </p:nvPr>
        </p:nvSpPr>
        <p:spPr bwMode="auto">
          <a:xfrm>
            <a:off x="3854769" y="1"/>
            <a:ext cx="2942906" cy="490402"/>
          </a:xfrm>
          <a:prstGeom prst="rect">
            <a:avLst/>
          </a:prstGeom>
          <a:noFill/>
          <a:ln w="9525">
            <a:noFill/>
            <a:miter lim="800000"/>
            <a:headEnd/>
            <a:tailEnd/>
          </a:ln>
          <a:effectLst/>
        </p:spPr>
        <p:txBody>
          <a:bodyPr vert="horz" wrap="square" lIns="89853" tIns="44925" rIns="89853" bIns="44925" numCol="1" anchor="t" anchorCtr="0" compatLnSpc="1">
            <a:prstTxWarp prst="textNoShape">
              <a:avLst/>
            </a:prstTxWarp>
          </a:bodyPr>
          <a:lstStyle>
            <a:lvl1pPr algn="r" defTabSz="898049" eaLnBrk="0" hangingPunct="0">
              <a:defRPr sz="1000">
                <a:latin typeface="Arial" panose="020B0604020202020204" pitchFamily="34" charset="0"/>
                <a:cs typeface="Arial" panose="020B0604020202020204" pitchFamily="34"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915988" y="747713"/>
            <a:ext cx="4967287" cy="3724275"/>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5386" y="4713311"/>
            <a:ext cx="4986904" cy="4464904"/>
          </a:xfrm>
          <a:prstGeom prst="rect">
            <a:avLst/>
          </a:prstGeom>
          <a:noFill/>
          <a:ln w="9525">
            <a:noFill/>
            <a:miter lim="800000"/>
            <a:headEnd/>
            <a:tailEnd/>
          </a:ln>
          <a:effectLst/>
        </p:spPr>
        <p:txBody>
          <a:bodyPr vert="horz" wrap="square" lIns="89853" tIns="44925" rIns="89853" bIns="449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9436236"/>
            <a:ext cx="2942906" cy="490402"/>
          </a:xfrm>
          <a:prstGeom prst="rect">
            <a:avLst/>
          </a:prstGeom>
          <a:noFill/>
          <a:ln w="9525">
            <a:noFill/>
            <a:miter lim="800000"/>
            <a:headEnd/>
            <a:tailEnd/>
          </a:ln>
          <a:effectLst/>
        </p:spPr>
        <p:txBody>
          <a:bodyPr vert="horz" wrap="square" lIns="89853" tIns="44925" rIns="89853" bIns="44925" numCol="1" anchor="b" anchorCtr="0" compatLnSpc="1">
            <a:prstTxWarp prst="textNoShape">
              <a:avLst/>
            </a:prstTxWarp>
          </a:bodyPr>
          <a:lstStyle>
            <a:lvl1pPr algn="l" defTabSz="898049" eaLnBrk="0" hangingPunct="0">
              <a:defRPr sz="1000">
                <a:latin typeface="Arial" panose="020B0604020202020204" pitchFamily="34" charset="0"/>
                <a:cs typeface="Arial" panose="020B0604020202020204" pitchFamily="34" charset="0"/>
              </a:defRPr>
            </a:lvl1pPr>
          </a:lstStyle>
          <a:p>
            <a:pPr>
              <a:defRPr/>
            </a:pPr>
            <a:endParaRPr lang="en-US"/>
          </a:p>
        </p:txBody>
      </p:sp>
      <p:sp>
        <p:nvSpPr>
          <p:cNvPr id="6151" name="Rectangle 7"/>
          <p:cNvSpPr>
            <a:spLocks noGrp="1" noChangeArrowheads="1"/>
          </p:cNvSpPr>
          <p:nvPr>
            <p:ph type="sldNum" sz="quarter" idx="5"/>
          </p:nvPr>
        </p:nvSpPr>
        <p:spPr bwMode="auto">
          <a:xfrm>
            <a:off x="3854769" y="9436236"/>
            <a:ext cx="2942906" cy="490402"/>
          </a:xfrm>
          <a:prstGeom prst="rect">
            <a:avLst/>
          </a:prstGeom>
          <a:noFill/>
          <a:ln w="9525">
            <a:noFill/>
            <a:miter lim="800000"/>
            <a:headEnd/>
            <a:tailEnd/>
          </a:ln>
          <a:effectLst/>
        </p:spPr>
        <p:txBody>
          <a:bodyPr vert="horz" wrap="square" lIns="89853" tIns="44925" rIns="89853" bIns="44925" numCol="1" anchor="b" anchorCtr="0" compatLnSpc="1">
            <a:prstTxWarp prst="textNoShape">
              <a:avLst/>
            </a:prstTxWarp>
          </a:bodyPr>
          <a:lstStyle>
            <a:lvl1pPr algn="r" defTabSz="898049" eaLnBrk="0" hangingPunct="0">
              <a:defRPr sz="1200">
                <a:latin typeface="Arial" panose="020B0604020202020204" pitchFamily="34" charset="0"/>
                <a:cs typeface="Arial" panose="020B0604020202020204" pitchFamily="34" charset="0"/>
              </a:defRPr>
            </a:lvl1pPr>
          </a:lstStyle>
          <a:p>
            <a:pPr>
              <a:defRPr/>
            </a:pPr>
            <a:r>
              <a:rPr lang="en-US"/>
              <a:t>APLS VLE Welcome and aims:</a:t>
            </a:r>
            <a:fld id="{9797CF7A-9B2E-437B-A3F6-9CA2833800EF}" type="slidenum">
              <a:rPr lang="en-US" smtClean="0"/>
              <a:pPr>
                <a:defRPr/>
              </a:pPr>
              <a:t>‹#›</a:t>
            </a:fld>
            <a:endParaRPr lang="en-US"/>
          </a:p>
        </p:txBody>
      </p:sp>
    </p:spTree>
    <p:extLst>
      <p:ext uri="{BB962C8B-B14F-4D97-AF65-F5344CB8AC3E}">
        <p14:creationId xmlns:p14="http://schemas.microsoft.com/office/powerpoint/2010/main" val="27447698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8" Type="http://schemas.openxmlformats.org/officeDocument/2006/relationships/hyperlink" Target="https://www.hematology.org/Patients/Cancers/Leukemia.aspx" TargetMode="External"/><Relationship Id="rId13" Type="http://schemas.openxmlformats.org/officeDocument/2006/relationships/hyperlink" Target="https://www.webmd.com/brain/nerve-pain-and-nerve-damage-symptoms-and-causes" TargetMode="External"/><Relationship Id="rId18" Type="http://schemas.openxmlformats.org/officeDocument/2006/relationships/hyperlink" Target="https://www.webmd.com/a-to-z-guides/fabry-disease" TargetMode="External"/><Relationship Id="rId26" Type="http://schemas.openxmlformats.org/officeDocument/2006/relationships/hyperlink" Target="https://www.webmd.com/parenting/baby/default.htm" TargetMode="External"/><Relationship Id="rId3" Type="http://schemas.openxmlformats.org/officeDocument/2006/relationships/hyperlink" Target="https://www.hematology.org/Patients/Anemia/" TargetMode="External"/><Relationship Id="rId21" Type="http://schemas.openxmlformats.org/officeDocument/2006/relationships/hyperlink" Target="https://www.webmd.com/pain-management/video/diagnosing-treating-nerve-pain" TargetMode="External"/><Relationship Id="rId7" Type="http://schemas.openxmlformats.org/officeDocument/2006/relationships/hyperlink" Target="https://www.hematology.org/Patients/Cancers/" TargetMode="External"/><Relationship Id="rId12" Type="http://schemas.openxmlformats.org/officeDocument/2006/relationships/hyperlink" Target="https://www.webmd.com/digestive-disorders/picture-of-the-liver" TargetMode="External"/><Relationship Id="rId17" Type="http://schemas.openxmlformats.org/officeDocument/2006/relationships/hyperlink" Target="https://www.webmd.com/hepatitis/enlarged-liver-causes" TargetMode="External"/><Relationship Id="rId25" Type="http://schemas.openxmlformats.org/officeDocument/2006/relationships/hyperlink" Target="https://www.webmd.com/women/picture-of-the-breasts" TargetMode="External"/><Relationship Id="rId2" Type="http://schemas.openxmlformats.org/officeDocument/2006/relationships/slide" Target="../slides/slide15.xml"/><Relationship Id="rId16" Type="http://schemas.openxmlformats.org/officeDocument/2006/relationships/hyperlink" Target="https://www.webmd.com/children/gauchers-disease-symptoms-causes-treatments" TargetMode="External"/><Relationship Id="rId20" Type="http://schemas.openxmlformats.org/officeDocument/2006/relationships/hyperlink" Target="https://www.webmd.com/heart-disease/default.htm" TargetMode="External"/><Relationship Id="rId29" Type="http://schemas.openxmlformats.org/officeDocument/2006/relationships/hyperlink" Target="https://www.webmd.com/heart/anatomy-picture-of-blood" TargetMode="External"/><Relationship Id="rId1" Type="http://schemas.openxmlformats.org/officeDocument/2006/relationships/notesMaster" Target="../notesMasters/notesMaster1.xml"/><Relationship Id="rId6" Type="http://schemas.openxmlformats.org/officeDocument/2006/relationships/hyperlink" Target="https://www.hematology.org/Patients/Clots/" TargetMode="External"/><Relationship Id="rId11" Type="http://schemas.openxmlformats.org/officeDocument/2006/relationships/hyperlink" Target="https://www.webmd.com/children/mucopolysaccharidosis-i-mps-i" TargetMode="External"/><Relationship Id="rId24" Type="http://schemas.openxmlformats.org/officeDocument/2006/relationships/hyperlink" Target="https://www.webmd.com/hepatitis/ss/slideshow-surprising-liver-damage" TargetMode="External"/><Relationship Id="rId5" Type="http://schemas.openxmlformats.org/officeDocument/2006/relationships/hyperlink" Target="https://www.hematology.org/Patients/Bleeding.aspx#a2" TargetMode="External"/><Relationship Id="rId15" Type="http://schemas.openxmlformats.org/officeDocument/2006/relationships/hyperlink" Target="https://www.webmd.com/pain-management/treating-nerve-pain-10/slideshow-neuropathy" TargetMode="External"/><Relationship Id="rId23" Type="http://schemas.openxmlformats.org/officeDocument/2006/relationships/hyperlink" Target="https://www.webmd.com/digestive-disorders/digestive-diseases-nausea-vomiting" TargetMode="External"/><Relationship Id="rId28" Type="http://schemas.openxmlformats.org/officeDocument/2006/relationships/hyperlink" Target="https://www.webmd.com/vitamins-supplements/ingredientmono-653-phenylalanine.aspx?activeingredientid=653&amp;activeingredientname=phenylalanine" TargetMode="External"/><Relationship Id="rId10" Type="http://schemas.openxmlformats.org/officeDocument/2006/relationships/hyperlink" Target="https://www.hematology.org/Patients/Cancers/Myeloma.aspx" TargetMode="External"/><Relationship Id="rId19" Type="http://schemas.openxmlformats.org/officeDocument/2006/relationships/hyperlink" Target="https://www.webmd.com/kidney-stones/picture-of-the-kidneys" TargetMode="External"/><Relationship Id="rId31" Type="http://schemas.openxmlformats.org/officeDocument/2006/relationships/hyperlink" Target="https://www.webmd.com/pain-management/guide/myofascial-pain-syndrome" TargetMode="External"/><Relationship Id="rId4" Type="http://schemas.openxmlformats.org/officeDocument/2006/relationships/hyperlink" Target="https://www.hematology.org/Patients/Bleeding.aspx" TargetMode="External"/><Relationship Id="rId9" Type="http://schemas.openxmlformats.org/officeDocument/2006/relationships/hyperlink" Target="https://www.hematology.org/Patients/Cancers/Lymphoma.aspx" TargetMode="External"/><Relationship Id="rId14" Type="http://schemas.openxmlformats.org/officeDocument/2006/relationships/hyperlink" Target="https://www.webmd.com/webmd/consumer_assets/controlled_content/healthwise/symptom/Weakness_and_Fatigue-Topic_Overview.xml" TargetMode="External"/><Relationship Id="rId22" Type="http://schemas.openxmlformats.org/officeDocument/2006/relationships/hyperlink" Target="https://www.webmd.com/parenting/baby/digestive-diseases-jaundice" TargetMode="External"/><Relationship Id="rId27" Type="http://schemas.openxmlformats.org/officeDocument/2006/relationships/hyperlink" Target="https://www.webmd.com/webmd/consumer_assets/controlled_content/healthwise/nord/maple_syrup_urine_disease_nord_nord131.xml" TargetMode="External"/><Relationship Id="rId30" Type="http://schemas.openxmlformats.org/officeDocument/2006/relationships/hyperlink" Target="https://www.webmd.com/webmd/consumer_assets/controlled_content/healthwise/medicaltest/blood_glucose_medicaltest_hw8252.xml"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1</a:t>
            </a:fld>
            <a:endParaRPr lang="en-US"/>
          </a:p>
        </p:txBody>
      </p:sp>
    </p:spTree>
    <p:extLst>
      <p:ext uri="{BB962C8B-B14F-4D97-AF65-F5344CB8AC3E}">
        <p14:creationId xmlns:p14="http://schemas.microsoft.com/office/powerpoint/2010/main" val="2496246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7B659A-2492-454A-B357-926C75C59203}" type="slidenum">
              <a:rPr lang="en-GB" smtClean="0"/>
              <a:t>12</a:t>
            </a:fld>
            <a:endParaRPr lang="en-GB"/>
          </a:p>
        </p:txBody>
      </p:sp>
    </p:spTree>
    <p:extLst>
      <p:ext uri="{BB962C8B-B14F-4D97-AF65-F5344CB8AC3E}">
        <p14:creationId xmlns:p14="http://schemas.microsoft.com/office/powerpoint/2010/main" val="3737356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13</a:t>
            </a:fld>
            <a:endParaRPr lang="en-US"/>
          </a:p>
        </p:txBody>
      </p:sp>
    </p:spTree>
    <p:extLst>
      <p:ext uri="{BB962C8B-B14F-4D97-AF65-F5344CB8AC3E}">
        <p14:creationId xmlns:p14="http://schemas.microsoft.com/office/powerpoint/2010/main" val="3358843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14</a:t>
            </a:fld>
            <a:endParaRPr lang="en-US"/>
          </a:p>
        </p:txBody>
      </p:sp>
    </p:spTree>
    <p:extLst>
      <p:ext uri="{BB962C8B-B14F-4D97-AF65-F5344CB8AC3E}">
        <p14:creationId xmlns:p14="http://schemas.microsoft.com/office/powerpoint/2010/main" val="3195245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chemeClr val="accent2">
                    <a:lumMod val="50000"/>
                  </a:schemeClr>
                </a:solidFill>
              </a:rPr>
              <a:t>Probably more used in</a:t>
            </a:r>
            <a:r>
              <a:rPr lang="en-GB" baseline="0" dirty="0">
                <a:solidFill>
                  <a:schemeClr val="accent2">
                    <a:lumMod val="50000"/>
                  </a:schemeClr>
                </a:solidFill>
              </a:rPr>
              <a:t> paediatrics but could be seen in adults as well. </a:t>
            </a:r>
          </a:p>
          <a:p>
            <a:endParaRPr lang="en-GB" sz="1200" b="0" i="0" u="none" strike="noStrike" kern="1200" dirty="0">
              <a:solidFill>
                <a:schemeClr val="accent2">
                  <a:lumMod val="50000"/>
                </a:schemeClr>
              </a:solidFill>
              <a:effectLst/>
              <a:latin typeface="Arial" charset="0"/>
              <a:ea typeface="+mn-ea"/>
              <a:cs typeface="Arial" panose="020B0604020202020204" pitchFamily="34" charset="0"/>
            </a:endParaRPr>
          </a:p>
          <a:p>
            <a:r>
              <a:rPr lang="en-GB" sz="1200" b="0" i="0" u="none" strike="noStrike" kern="1200" dirty="0">
                <a:solidFill>
                  <a:schemeClr val="accent2">
                    <a:lumMod val="50000"/>
                  </a:schemeClr>
                </a:solidFill>
                <a:effectLst/>
                <a:latin typeface="Arial" charset="0"/>
                <a:ea typeface="+mn-ea"/>
                <a:cs typeface="Arial" panose="020B0604020202020204" pitchFamily="34" charset="0"/>
              </a:rPr>
              <a:t>Common blood disorders include </a:t>
            </a:r>
            <a:r>
              <a:rPr lang="en-GB" sz="1200" b="0" i="0" u="none" strike="noStrike" kern="1200" dirty="0" err="1">
                <a:solidFill>
                  <a:schemeClr val="accent2">
                    <a:lumMod val="50000"/>
                  </a:schemeClr>
                </a:solidFill>
                <a:effectLst/>
                <a:latin typeface="Arial" charset="0"/>
                <a:ea typeface="+mn-ea"/>
                <a:cs typeface="Arial" panose="020B0604020202020204" pitchFamily="34" charset="0"/>
                <a:hlinkClick r:id="rId3" tooltip="anemia"/>
              </a:rPr>
              <a:t>anemia</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4" tooltip="bleeding disorders"/>
              </a:rPr>
              <a:t>bleeding disorders</a:t>
            </a:r>
            <a:r>
              <a:rPr lang="en-GB" sz="1200" b="0" i="0" u="none" strike="noStrike" kern="1200" dirty="0">
                <a:solidFill>
                  <a:schemeClr val="accent2">
                    <a:lumMod val="50000"/>
                  </a:schemeClr>
                </a:solidFill>
                <a:effectLst/>
                <a:latin typeface="Arial" charset="0"/>
                <a:ea typeface="+mn-ea"/>
                <a:cs typeface="Arial" panose="020B0604020202020204" pitchFamily="34" charset="0"/>
              </a:rPr>
              <a:t> such as </a:t>
            </a:r>
            <a:r>
              <a:rPr lang="en-GB" sz="1200" b="0" i="0" u="none" strike="noStrike" kern="1200" dirty="0" err="1">
                <a:solidFill>
                  <a:schemeClr val="accent2">
                    <a:lumMod val="50000"/>
                  </a:schemeClr>
                </a:solidFill>
                <a:effectLst/>
                <a:latin typeface="Arial" charset="0"/>
                <a:ea typeface="+mn-ea"/>
                <a:cs typeface="Arial" panose="020B0604020202020204" pitchFamily="34" charset="0"/>
                <a:hlinkClick r:id="rId5" tooltip="hemophilia"/>
              </a:rPr>
              <a:t>hemophilia</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6" tooltip="blood clots"/>
              </a:rPr>
              <a:t>blood clots</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and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7" tooltip="blood cancers"/>
              </a:rPr>
              <a:t>blood cancers</a:t>
            </a:r>
            <a:r>
              <a:rPr lang="en-GB" sz="1200" b="0" i="0" u="none" strike="noStrike" kern="1200" dirty="0">
                <a:solidFill>
                  <a:schemeClr val="accent2">
                    <a:lumMod val="50000"/>
                  </a:schemeClr>
                </a:solidFill>
                <a:effectLst/>
                <a:latin typeface="Arial" charset="0"/>
                <a:ea typeface="+mn-ea"/>
                <a:cs typeface="Arial" panose="020B0604020202020204" pitchFamily="34" charset="0"/>
              </a:rPr>
              <a:t> such as </a:t>
            </a:r>
            <a:r>
              <a:rPr lang="en-GB" sz="1200" b="0" i="0" u="none" strike="noStrike" kern="1200" dirty="0" err="1">
                <a:solidFill>
                  <a:schemeClr val="accent2">
                    <a:lumMod val="50000"/>
                  </a:schemeClr>
                </a:solidFill>
                <a:effectLst/>
                <a:latin typeface="Arial" charset="0"/>
                <a:ea typeface="+mn-ea"/>
                <a:cs typeface="Arial" panose="020B0604020202020204" pitchFamily="34" charset="0"/>
                <a:hlinkClick r:id="rId8" tooltip="leukemia"/>
              </a:rPr>
              <a:t>leukemia</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9" tooltip="lymphoma"/>
              </a:rPr>
              <a:t>lymphoma</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and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10" tooltip="myeloma"/>
              </a:rPr>
              <a:t>myeloma</a:t>
            </a:r>
            <a:r>
              <a:rPr lang="en-GB" sz="1200" b="0" i="0" u="none" strike="noStrike" kern="1200" dirty="0">
                <a:solidFill>
                  <a:schemeClr val="accent2">
                    <a:lumMod val="50000"/>
                  </a:schemeClr>
                </a:solidFill>
                <a:effectLst/>
                <a:latin typeface="Arial" charset="0"/>
                <a:ea typeface="+mn-ea"/>
                <a:cs typeface="Arial" panose="020B0604020202020204" pitchFamily="34" charset="0"/>
              </a:rPr>
              <a:t>.</a:t>
            </a:r>
          </a:p>
          <a:p>
            <a:endParaRPr lang="en-GB" sz="1200" b="0" i="0" u="none" strike="noStrike" kern="1200" dirty="0">
              <a:solidFill>
                <a:schemeClr val="accent2">
                  <a:lumMod val="50000"/>
                </a:schemeClr>
              </a:solidFill>
              <a:effectLst/>
              <a:latin typeface="Arial" charset="0"/>
              <a:ea typeface="+mn-ea"/>
              <a:cs typeface="Arial" panose="020B0604020202020204" pitchFamily="34" charset="0"/>
            </a:endParaRPr>
          </a:p>
          <a:p>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11"/>
              </a:rPr>
              <a:t>Hurler syndrome</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(abnormal bone structure and developmental delay)</a:t>
            </a:r>
          </a:p>
          <a:p>
            <a:r>
              <a:rPr lang="en-GB" sz="1200" b="0" i="0" u="none" strike="noStrike" kern="1200" dirty="0">
                <a:solidFill>
                  <a:schemeClr val="accent2">
                    <a:lumMod val="50000"/>
                  </a:schemeClr>
                </a:solidFill>
                <a:effectLst/>
                <a:latin typeface="Arial" charset="0"/>
                <a:ea typeface="+mn-ea"/>
                <a:cs typeface="Arial" panose="020B0604020202020204" pitchFamily="34" charset="0"/>
              </a:rPr>
              <a:t>Niemann-Pick disease (babies develop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12"/>
              </a:rPr>
              <a:t>liver</a:t>
            </a:r>
            <a:r>
              <a:rPr lang="en-GB" sz="1200" b="0" i="0" u="none" strike="noStrike" kern="1200" dirty="0">
                <a:solidFill>
                  <a:schemeClr val="accent2">
                    <a:lumMod val="50000"/>
                  </a:schemeClr>
                </a:solidFill>
                <a:effectLst/>
                <a:latin typeface="Arial" charset="0"/>
                <a:ea typeface="+mn-ea"/>
                <a:cs typeface="Arial" panose="020B0604020202020204" pitchFamily="34" charset="0"/>
              </a:rPr>
              <a:t> enlargement, difficulty feeding, and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13"/>
              </a:rPr>
              <a:t>nerve damage</a:t>
            </a:r>
            <a:r>
              <a:rPr lang="en-GB" sz="1200" b="0" i="0" u="none" strike="noStrike" kern="1200" dirty="0">
                <a:solidFill>
                  <a:schemeClr val="accent2">
                    <a:lumMod val="50000"/>
                  </a:schemeClr>
                </a:solidFill>
                <a:effectLst/>
                <a:latin typeface="Arial" charset="0"/>
                <a:ea typeface="+mn-ea"/>
                <a:cs typeface="Arial" panose="020B0604020202020204" pitchFamily="34" charset="0"/>
              </a:rPr>
              <a:t>)</a:t>
            </a:r>
          </a:p>
          <a:p>
            <a:r>
              <a:rPr lang="en-GB" sz="1200" b="0" i="0" u="none" strike="noStrike" kern="1200" dirty="0">
                <a:solidFill>
                  <a:schemeClr val="accent2">
                    <a:lumMod val="50000"/>
                  </a:schemeClr>
                </a:solidFill>
                <a:effectLst/>
                <a:latin typeface="Arial" charset="0"/>
                <a:ea typeface="+mn-ea"/>
                <a:cs typeface="Arial" panose="020B0604020202020204" pitchFamily="34" charset="0"/>
              </a:rPr>
              <a:t>Tay-Sachs disease (progressive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14"/>
              </a:rPr>
              <a:t>weakness</a:t>
            </a:r>
            <a:r>
              <a:rPr lang="en-GB" sz="1200" b="0" i="0" u="none" strike="noStrike" kern="1200" dirty="0">
                <a:solidFill>
                  <a:schemeClr val="accent2">
                    <a:lumMod val="50000"/>
                  </a:schemeClr>
                </a:solidFill>
                <a:effectLst/>
                <a:latin typeface="Arial" charset="0"/>
                <a:ea typeface="+mn-ea"/>
                <a:cs typeface="Arial" panose="020B0604020202020204" pitchFamily="34" charset="0"/>
              </a:rPr>
              <a:t> in a months-old child, progressing to severe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15"/>
              </a:rPr>
              <a:t>nerve damage</a:t>
            </a:r>
            <a:r>
              <a:rPr lang="en-GB" sz="1200" b="0" i="0" u="none" strike="noStrike" kern="1200" dirty="0">
                <a:solidFill>
                  <a:schemeClr val="accent2">
                    <a:lumMod val="50000"/>
                  </a:schemeClr>
                </a:solidFill>
                <a:effectLst/>
                <a:latin typeface="Arial" charset="0"/>
                <a:ea typeface="+mn-ea"/>
                <a:cs typeface="Arial" panose="020B0604020202020204" pitchFamily="34" charset="0"/>
              </a:rPr>
              <a:t>; the child usually lives only until age 4 or 5)</a:t>
            </a:r>
          </a:p>
          <a:p>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16"/>
              </a:rPr>
              <a:t>Gaucher disease</a:t>
            </a:r>
            <a:r>
              <a:rPr lang="en-GB" sz="1200" b="0" i="0" u="none" strike="noStrike" kern="1200" dirty="0">
                <a:solidFill>
                  <a:schemeClr val="accent2">
                    <a:lumMod val="50000"/>
                  </a:schemeClr>
                </a:solidFill>
                <a:effectLst/>
                <a:latin typeface="Arial" charset="0"/>
                <a:ea typeface="+mn-ea"/>
                <a:cs typeface="Arial" panose="020B0604020202020204" pitchFamily="34" charset="0"/>
              </a:rPr>
              <a:t> (bone pain,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17"/>
              </a:rPr>
              <a:t>enlarged liver</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and low platelet counts, often mild, in children or adults)</a:t>
            </a:r>
          </a:p>
          <a:p>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18"/>
              </a:rPr>
              <a:t>Fabry disease</a:t>
            </a:r>
            <a:r>
              <a:rPr lang="en-GB" sz="1200" b="0" i="0" u="none" strike="noStrike" kern="1200" dirty="0">
                <a:solidFill>
                  <a:schemeClr val="accent2">
                    <a:lumMod val="50000"/>
                  </a:schemeClr>
                </a:solidFill>
                <a:effectLst/>
                <a:latin typeface="Arial" charset="0"/>
                <a:ea typeface="+mn-ea"/>
                <a:cs typeface="Arial" panose="020B0604020202020204" pitchFamily="34" charset="0"/>
              </a:rPr>
              <a:t> (pain in the extremities in childhood, with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19"/>
              </a:rPr>
              <a:t>kidney</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and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20"/>
              </a:rPr>
              <a:t>heart disease</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and strokes in adulthood; only males are affected)</a:t>
            </a:r>
          </a:p>
          <a:p>
            <a:r>
              <a:rPr lang="en-GB" sz="1200" b="0" i="0" u="none" strike="noStrike" kern="1200" dirty="0" err="1">
                <a:solidFill>
                  <a:schemeClr val="accent2">
                    <a:lumMod val="50000"/>
                  </a:schemeClr>
                </a:solidFill>
                <a:effectLst/>
                <a:latin typeface="Arial" charset="0"/>
                <a:ea typeface="+mn-ea"/>
                <a:cs typeface="Arial" panose="020B0604020202020204" pitchFamily="34" charset="0"/>
              </a:rPr>
              <a:t>Krabbe</a:t>
            </a:r>
            <a:r>
              <a:rPr lang="en-GB" sz="1200" b="0" i="0" u="none" strike="noStrike" kern="1200" dirty="0">
                <a:solidFill>
                  <a:schemeClr val="accent2">
                    <a:lumMod val="50000"/>
                  </a:schemeClr>
                </a:solidFill>
                <a:effectLst/>
                <a:latin typeface="Arial" charset="0"/>
                <a:ea typeface="+mn-ea"/>
                <a:cs typeface="Arial" panose="020B0604020202020204" pitchFamily="34" charset="0"/>
              </a:rPr>
              <a:t> disease (progressive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21"/>
              </a:rPr>
              <a:t>nerve damage</a:t>
            </a:r>
            <a:r>
              <a:rPr lang="en-GB" sz="1200" b="0" i="0" u="none" strike="noStrike" kern="1200" dirty="0">
                <a:solidFill>
                  <a:schemeClr val="accent2">
                    <a:lumMod val="50000"/>
                  </a:schemeClr>
                </a:solidFill>
                <a:effectLst/>
                <a:latin typeface="Arial" charset="0"/>
                <a:ea typeface="+mn-ea"/>
                <a:cs typeface="Arial" panose="020B0604020202020204" pitchFamily="34" charset="0"/>
              </a:rPr>
              <a:t>, developmental delay in young children; occasionally adults are affected)</a:t>
            </a:r>
          </a:p>
          <a:p>
            <a:r>
              <a:rPr lang="en-GB" sz="1200" b="1" i="0" u="none" strike="noStrike" kern="1200" dirty="0">
                <a:solidFill>
                  <a:schemeClr val="accent2">
                    <a:lumMod val="50000"/>
                  </a:schemeClr>
                </a:solidFill>
                <a:effectLst/>
                <a:latin typeface="Arial" charset="0"/>
                <a:ea typeface="+mn-ea"/>
                <a:cs typeface="Arial" panose="020B0604020202020204" pitchFamily="34" charset="0"/>
              </a:rPr>
              <a:t>Galactosemia:</a:t>
            </a:r>
            <a:r>
              <a:rPr lang="en-GB" sz="1200" b="0" i="0" u="none" strike="noStrike" kern="1200" dirty="0">
                <a:solidFill>
                  <a:schemeClr val="accent2">
                    <a:lumMod val="50000"/>
                  </a:schemeClr>
                </a:solidFill>
                <a:effectLst/>
                <a:latin typeface="Arial" charset="0"/>
                <a:ea typeface="+mn-ea"/>
                <a:cs typeface="Arial" panose="020B0604020202020204" pitchFamily="34" charset="0"/>
              </a:rPr>
              <a:t> Impaired breakdown of the sugar galactose leads to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22"/>
              </a:rPr>
              <a:t>jaundice</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23"/>
              </a:rPr>
              <a:t>vomiting</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and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24"/>
              </a:rPr>
              <a:t>liver</a:t>
            </a:r>
            <a:r>
              <a:rPr lang="en-GB" sz="1200" b="0" i="0" u="none" strike="noStrike" kern="1200" dirty="0">
                <a:solidFill>
                  <a:schemeClr val="accent2">
                    <a:lumMod val="50000"/>
                  </a:schemeClr>
                </a:solidFill>
                <a:effectLst/>
                <a:latin typeface="Arial" charset="0"/>
                <a:ea typeface="+mn-ea"/>
                <a:cs typeface="Arial" panose="020B0604020202020204" pitchFamily="34" charset="0"/>
              </a:rPr>
              <a:t> enlargement after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25"/>
              </a:rPr>
              <a:t>breast</a:t>
            </a:r>
            <a:r>
              <a:rPr lang="en-GB" sz="1200" b="0" i="0" u="none" strike="noStrike" kern="1200" dirty="0">
                <a:solidFill>
                  <a:schemeClr val="accent2">
                    <a:lumMod val="50000"/>
                  </a:schemeClr>
                </a:solidFill>
                <a:effectLst/>
                <a:latin typeface="Arial" charset="0"/>
                <a:ea typeface="+mn-ea"/>
                <a:cs typeface="Arial" panose="020B0604020202020204" pitchFamily="34" charset="0"/>
              </a:rPr>
              <a:t> or formula feeding by a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26"/>
              </a:rPr>
              <a:t>newborn</a:t>
            </a:r>
            <a:r>
              <a:rPr lang="en-GB" sz="1200" b="0" i="0" u="none" strike="noStrike" kern="1200" dirty="0">
                <a:solidFill>
                  <a:schemeClr val="accent2">
                    <a:lumMod val="50000"/>
                  </a:schemeClr>
                </a:solidFill>
                <a:effectLst/>
                <a:latin typeface="Arial" charset="0"/>
                <a:ea typeface="+mn-ea"/>
                <a:cs typeface="Arial" panose="020B0604020202020204" pitchFamily="34" charset="0"/>
              </a:rPr>
              <a:t>.</a:t>
            </a:r>
          </a:p>
          <a:p>
            <a:r>
              <a:rPr lang="en-GB" sz="1200" b="1" i="0" u="none" strike="noStrike" kern="1200" dirty="0">
                <a:solidFill>
                  <a:schemeClr val="accent2">
                    <a:lumMod val="50000"/>
                  </a:schemeClr>
                </a:solidFill>
                <a:effectLst/>
                <a:latin typeface="Arial" charset="0"/>
                <a:ea typeface="+mn-ea"/>
                <a:cs typeface="Arial" panose="020B0604020202020204" pitchFamily="34" charset="0"/>
                <a:hlinkClick r:id="rId27"/>
              </a:rPr>
              <a:t>Maple syrup urine disease</a:t>
            </a:r>
            <a:r>
              <a:rPr lang="en-GB" sz="1200" b="1" i="0" u="none" strike="noStrike" kern="1200" dirty="0">
                <a:solidFill>
                  <a:schemeClr val="accent2">
                    <a:lumMod val="50000"/>
                  </a:schemeClr>
                </a:solidFill>
                <a:effectLst/>
                <a:latin typeface="Arial" charset="0"/>
                <a:ea typeface="+mn-ea"/>
                <a:cs typeface="Arial" panose="020B0604020202020204" pitchFamily="34" charset="0"/>
              </a:rPr>
              <a:t>:</a:t>
            </a:r>
            <a:r>
              <a:rPr lang="en-GB" sz="1200" b="0" i="0" u="none" strike="noStrike" kern="1200" dirty="0">
                <a:solidFill>
                  <a:schemeClr val="accent2">
                    <a:lumMod val="50000"/>
                  </a:schemeClr>
                </a:solidFill>
                <a:effectLst/>
                <a:latin typeface="Arial" charset="0"/>
                <a:ea typeface="+mn-ea"/>
                <a:cs typeface="Arial" panose="020B0604020202020204" pitchFamily="34" charset="0"/>
              </a:rPr>
              <a:t> Deficiency of an enzyme called BCKD causes buildup of amino acids in the body. Nerve damage results, and the urine smells like syrup.</a:t>
            </a:r>
          </a:p>
          <a:p>
            <a:r>
              <a:rPr lang="en-GB" sz="1200" b="1" i="0" u="none" strike="noStrike" kern="1200" dirty="0">
                <a:solidFill>
                  <a:schemeClr val="accent2">
                    <a:lumMod val="50000"/>
                  </a:schemeClr>
                </a:solidFill>
                <a:effectLst/>
                <a:latin typeface="Arial" charset="0"/>
                <a:ea typeface="+mn-ea"/>
                <a:cs typeface="Arial" panose="020B0604020202020204" pitchFamily="34" charset="0"/>
              </a:rPr>
              <a:t>Phenylketonuria (PKU):</a:t>
            </a:r>
            <a:r>
              <a:rPr lang="en-GB" sz="1200" b="0" i="0" u="none" strike="noStrike" kern="1200" dirty="0">
                <a:solidFill>
                  <a:schemeClr val="accent2">
                    <a:lumMod val="50000"/>
                  </a:schemeClr>
                </a:solidFill>
                <a:effectLst/>
                <a:latin typeface="Arial" charset="0"/>
                <a:ea typeface="+mn-ea"/>
                <a:cs typeface="Arial" panose="020B0604020202020204" pitchFamily="34" charset="0"/>
              </a:rPr>
              <a:t> Deficiency of the enzyme PAH results in high levels of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28"/>
              </a:rPr>
              <a:t>phenylalanine</a:t>
            </a:r>
            <a:r>
              <a:rPr lang="en-GB" sz="1200" b="0" i="0" u="none" strike="noStrike" kern="1200" dirty="0">
                <a:solidFill>
                  <a:schemeClr val="accent2">
                    <a:lumMod val="50000"/>
                  </a:schemeClr>
                </a:solidFill>
                <a:effectLst/>
                <a:latin typeface="Arial" charset="0"/>
                <a:ea typeface="+mn-ea"/>
                <a:cs typeface="Arial" panose="020B0604020202020204" pitchFamily="34" charset="0"/>
              </a:rPr>
              <a:t> in the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29"/>
              </a:rPr>
              <a:t>blood</a:t>
            </a:r>
            <a:r>
              <a:rPr lang="en-GB" sz="1200" b="0" i="0" u="none" strike="noStrike" kern="1200" dirty="0">
                <a:solidFill>
                  <a:schemeClr val="accent2">
                    <a:lumMod val="50000"/>
                  </a:schemeClr>
                </a:solidFill>
                <a:effectLst/>
                <a:latin typeface="Arial" charset="0"/>
                <a:ea typeface="+mn-ea"/>
                <a:cs typeface="Arial" panose="020B0604020202020204" pitchFamily="34" charset="0"/>
              </a:rPr>
              <a:t>. Intellectual disability results if the condition is not recognized.</a:t>
            </a:r>
          </a:p>
          <a:p>
            <a:r>
              <a:rPr lang="en-GB" sz="1200" b="1" i="0" u="none" strike="noStrike" kern="1200" dirty="0">
                <a:solidFill>
                  <a:schemeClr val="accent2">
                    <a:lumMod val="50000"/>
                  </a:schemeClr>
                </a:solidFill>
                <a:effectLst/>
                <a:latin typeface="Arial" charset="0"/>
                <a:ea typeface="+mn-ea"/>
                <a:cs typeface="Arial" panose="020B0604020202020204" pitchFamily="34" charset="0"/>
              </a:rPr>
              <a:t>Glycogen storage diseases:</a:t>
            </a:r>
            <a:r>
              <a:rPr lang="en-GB" sz="1200" b="0" i="0" u="none" strike="noStrike" kern="1200" dirty="0">
                <a:solidFill>
                  <a:schemeClr val="accent2">
                    <a:lumMod val="50000"/>
                  </a:schemeClr>
                </a:solidFill>
                <a:effectLst/>
                <a:latin typeface="Arial" charset="0"/>
                <a:ea typeface="+mn-ea"/>
                <a:cs typeface="Arial" panose="020B0604020202020204" pitchFamily="34" charset="0"/>
              </a:rPr>
              <a:t> Problems with sugar storage lead to low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30"/>
              </a:rPr>
              <a:t>blood sugar levels</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t>
            </a:r>
            <a:r>
              <a:rPr lang="en-GB" sz="1200" b="0" i="0" u="none" strike="noStrike" kern="1200" dirty="0">
                <a:solidFill>
                  <a:schemeClr val="accent2">
                    <a:lumMod val="50000"/>
                  </a:schemeClr>
                </a:solidFill>
                <a:effectLst/>
                <a:latin typeface="Arial" charset="0"/>
                <a:ea typeface="+mn-ea"/>
                <a:cs typeface="Arial" panose="020B0604020202020204" pitchFamily="34" charset="0"/>
                <a:hlinkClick r:id="rId31"/>
              </a:rPr>
              <a:t>muscle pain</a:t>
            </a:r>
            <a:r>
              <a:rPr lang="en-GB" sz="1200" b="0" i="0" u="none" strike="noStrike" kern="1200" dirty="0">
                <a:solidFill>
                  <a:schemeClr val="accent2">
                    <a:lumMod val="50000"/>
                  </a:schemeClr>
                </a:solidFill>
                <a:effectLst/>
                <a:latin typeface="Arial" charset="0"/>
                <a:ea typeface="+mn-ea"/>
                <a:cs typeface="Arial" panose="020B0604020202020204" pitchFamily="34" charset="0"/>
              </a:rPr>
              <a:t>, and weakness.</a:t>
            </a:r>
          </a:p>
          <a:p>
            <a:endParaRPr lang="en-GB" sz="1200" b="0" i="0" u="none" strike="noStrike" kern="1200" dirty="0">
              <a:solidFill>
                <a:schemeClr val="accent2">
                  <a:lumMod val="50000"/>
                </a:schemeClr>
              </a:solidFill>
              <a:effectLst/>
              <a:latin typeface="Arial" charset="0"/>
              <a:ea typeface="+mn-ea"/>
              <a:cs typeface="Arial" panose="020B0604020202020204" pitchFamily="34" charset="0"/>
            </a:endParaRPr>
          </a:p>
          <a:p>
            <a:endParaRPr lang="en-GB" dirty="0">
              <a:solidFill>
                <a:schemeClr val="accent2">
                  <a:lumMod val="50000"/>
                </a:schemeClr>
              </a:solidFill>
            </a:endParaRPr>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15</a:t>
            </a:fld>
            <a:endParaRPr lang="en-US"/>
          </a:p>
        </p:txBody>
      </p:sp>
    </p:spTree>
    <p:extLst>
      <p:ext uri="{BB962C8B-B14F-4D97-AF65-F5344CB8AC3E}">
        <p14:creationId xmlns:p14="http://schemas.microsoft.com/office/powerpoint/2010/main" val="11110525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Continuity with other</a:t>
            </a:r>
            <a:r>
              <a:rPr lang="en-GB" baseline="0"/>
              <a:t> charts</a:t>
            </a:r>
            <a:endParaRPr lang="en-GB"/>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16</a:t>
            </a:fld>
            <a:endParaRPr lang="en-US"/>
          </a:p>
        </p:txBody>
      </p:sp>
    </p:spTree>
    <p:extLst>
      <p:ext uri="{BB962C8B-B14F-4D97-AF65-F5344CB8AC3E}">
        <p14:creationId xmlns:p14="http://schemas.microsoft.com/office/powerpoint/2010/main" val="7677472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17</a:t>
            </a:fld>
            <a:endParaRPr lang="en-US"/>
          </a:p>
        </p:txBody>
      </p:sp>
    </p:spTree>
    <p:extLst>
      <p:ext uri="{BB962C8B-B14F-4D97-AF65-F5344CB8AC3E}">
        <p14:creationId xmlns:p14="http://schemas.microsoft.com/office/powerpoint/2010/main" val="16082633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18</a:t>
            </a:fld>
            <a:endParaRPr lang="en-US"/>
          </a:p>
        </p:txBody>
      </p:sp>
    </p:spTree>
    <p:extLst>
      <p:ext uri="{BB962C8B-B14F-4D97-AF65-F5344CB8AC3E}">
        <p14:creationId xmlns:p14="http://schemas.microsoft.com/office/powerpoint/2010/main" val="30262462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E575CEE-E710-4BEF-B78F-1093D2C03861}" type="slidenum">
              <a:rPr lang="en-GB" smtClean="0"/>
              <a:pPr/>
              <a:t>19</a:t>
            </a:fld>
            <a:endParaRPr lang="en-GB"/>
          </a:p>
        </p:txBody>
      </p:sp>
    </p:spTree>
    <p:extLst>
      <p:ext uri="{BB962C8B-B14F-4D97-AF65-F5344CB8AC3E}">
        <p14:creationId xmlns:p14="http://schemas.microsoft.com/office/powerpoint/2010/main" val="17321302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21</a:t>
            </a:fld>
            <a:endParaRPr lang="en-US"/>
          </a:p>
        </p:txBody>
      </p:sp>
    </p:spTree>
    <p:extLst>
      <p:ext uri="{BB962C8B-B14F-4D97-AF65-F5344CB8AC3E}">
        <p14:creationId xmlns:p14="http://schemas.microsoft.com/office/powerpoint/2010/main" val="2205755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22</a:t>
            </a:fld>
            <a:endParaRPr lang="en-US"/>
          </a:p>
        </p:txBody>
      </p:sp>
    </p:spTree>
    <p:extLst>
      <p:ext uri="{BB962C8B-B14F-4D97-AF65-F5344CB8AC3E}">
        <p14:creationId xmlns:p14="http://schemas.microsoft.com/office/powerpoint/2010/main" val="220575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4</a:t>
            </a:fld>
            <a:endParaRPr lang="en-US"/>
          </a:p>
        </p:txBody>
      </p:sp>
    </p:spTree>
    <p:extLst>
      <p:ext uri="{BB962C8B-B14F-4D97-AF65-F5344CB8AC3E}">
        <p14:creationId xmlns:p14="http://schemas.microsoft.com/office/powerpoint/2010/main" val="21631792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E575CEE-E710-4BEF-B78F-1093D2C03861}" type="slidenum">
              <a:rPr lang="en-GB" smtClean="0"/>
              <a:pPr/>
              <a:t>24</a:t>
            </a:fld>
            <a:endParaRPr lang="en-GB"/>
          </a:p>
        </p:txBody>
      </p:sp>
    </p:spTree>
    <p:extLst>
      <p:ext uri="{BB962C8B-B14F-4D97-AF65-F5344CB8AC3E}">
        <p14:creationId xmlns:p14="http://schemas.microsoft.com/office/powerpoint/2010/main" val="8499485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26</a:t>
            </a:fld>
            <a:endParaRPr lang="en-US"/>
          </a:p>
        </p:txBody>
      </p:sp>
    </p:spTree>
    <p:extLst>
      <p:ext uri="{BB962C8B-B14F-4D97-AF65-F5344CB8AC3E}">
        <p14:creationId xmlns:p14="http://schemas.microsoft.com/office/powerpoint/2010/main" val="26916926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27</a:t>
            </a:fld>
            <a:endParaRPr lang="en-US"/>
          </a:p>
        </p:txBody>
      </p:sp>
    </p:spTree>
    <p:extLst>
      <p:ext uri="{BB962C8B-B14F-4D97-AF65-F5344CB8AC3E}">
        <p14:creationId xmlns:p14="http://schemas.microsoft.com/office/powerpoint/2010/main" val="20234629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28</a:t>
            </a:fld>
            <a:endParaRPr lang="en-US"/>
          </a:p>
        </p:txBody>
      </p:sp>
    </p:spTree>
    <p:extLst>
      <p:ext uri="{BB962C8B-B14F-4D97-AF65-F5344CB8AC3E}">
        <p14:creationId xmlns:p14="http://schemas.microsoft.com/office/powerpoint/2010/main" val="23040409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None/>
            </a:pPr>
            <a:endParaRPr lang="en-GB"/>
          </a:p>
          <a:p>
            <a:endParaRPr lang="en-GB"/>
          </a:p>
          <a:p>
            <a:endParaRPr lang="en-GB"/>
          </a:p>
          <a:p>
            <a:endParaRPr lang="en-GB"/>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31</a:t>
            </a:fld>
            <a:endParaRPr lang="en-US"/>
          </a:p>
        </p:txBody>
      </p:sp>
    </p:spTree>
    <p:extLst>
      <p:ext uri="{BB962C8B-B14F-4D97-AF65-F5344CB8AC3E}">
        <p14:creationId xmlns:p14="http://schemas.microsoft.com/office/powerpoint/2010/main" val="24669102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None/>
            </a:pPr>
            <a:endParaRPr lang="en-GB"/>
          </a:p>
          <a:p>
            <a:pPr marL="0" indent="0" algn="l">
              <a:buNone/>
            </a:pPr>
            <a:endParaRPr lang="en-GB"/>
          </a:p>
          <a:p>
            <a:endParaRPr lang="en-GB"/>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32</a:t>
            </a:fld>
            <a:endParaRPr lang="en-US"/>
          </a:p>
        </p:txBody>
      </p:sp>
    </p:spTree>
    <p:extLst>
      <p:ext uri="{BB962C8B-B14F-4D97-AF65-F5344CB8AC3E}">
        <p14:creationId xmlns:p14="http://schemas.microsoft.com/office/powerpoint/2010/main" val="22001029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None/>
            </a:pPr>
            <a:endParaRPr lang="en-GB"/>
          </a:p>
          <a:p>
            <a:endParaRPr lang="en-GB"/>
          </a:p>
          <a:p>
            <a:endParaRPr lang="en-GB"/>
          </a:p>
          <a:p>
            <a:endParaRPr lang="en-GB"/>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33</a:t>
            </a:fld>
            <a:endParaRPr lang="en-US"/>
          </a:p>
        </p:txBody>
      </p:sp>
    </p:spTree>
    <p:extLst>
      <p:ext uri="{BB962C8B-B14F-4D97-AF65-F5344CB8AC3E}">
        <p14:creationId xmlns:p14="http://schemas.microsoft.com/office/powerpoint/2010/main" val="14962285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None/>
            </a:pPr>
            <a:endParaRPr lang="en-GB"/>
          </a:p>
          <a:p>
            <a:pPr marL="0" indent="0" algn="l">
              <a:buNone/>
            </a:pPr>
            <a:endParaRPr lang="en-GB"/>
          </a:p>
          <a:p>
            <a:endParaRPr lang="en-GB"/>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34</a:t>
            </a:fld>
            <a:endParaRPr lang="en-US"/>
          </a:p>
        </p:txBody>
      </p:sp>
    </p:spTree>
    <p:extLst>
      <p:ext uri="{BB962C8B-B14F-4D97-AF65-F5344CB8AC3E}">
        <p14:creationId xmlns:p14="http://schemas.microsoft.com/office/powerpoint/2010/main" val="36857423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None/>
            </a:pPr>
            <a:endParaRPr lang="en-GB"/>
          </a:p>
          <a:p>
            <a:pPr marL="0" indent="0" algn="l">
              <a:buNone/>
            </a:pPr>
            <a:endParaRPr lang="en-GB"/>
          </a:p>
          <a:p>
            <a:endParaRPr lang="en-GB"/>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35</a:t>
            </a:fld>
            <a:endParaRPr lang="en-US"/>
          </a:p>
        </p:txBody>
      </p:sp>
    </p:spTree>
    <p:extLst>
      <p:ext uri="{BB962C8B-B14F-4D97-AF65-F5344CB8AC3E}">
        <p14:creationId xmlns:p14="http://schemas.microsoft.com/office/powerpoint/2010/main" val="11887765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FBC0A-2B36-25B7-6E34-EC487F006C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5563AF-5D07-9989-EB65-862B7C0FA5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EF47E-919A-6750-A393-7F1D5BD23A4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800D306-785D-C423-0145-8762677A264C}"/>
              </a:ext>
            </a:extLst>
          </p:cNvPr>
          <p:cNvSpPr>
            <a:spLocks noGrp="1"/>
          </p:cNvSpPr>
          <p:nvPr>
            <p:ph type="sldNum" sz="quarter" idx="10"/>
          </p:nvPr>
        </p:nvSpPr>
        <p:spPr/>
        <p:txBody>
          <a:bodyPr/>
          <a:lstStyle/>
          <a:p>
            <a:fld id="{D907F74B-F35E-41E8-BD7A-FBE19996897A}" type="slidenum">
              <a:rPr lang="en-GB" smtClean="0"/>
              <a:t>57</a:t>
            </a:fld>
            <a:endParaRPr lang="en-GB"/>
          </a:p>
        </p:txBody>
      </p:sp>
    </p:spTree>
    <p:extLst>
      <p:ext uri="{BB962C8B-B14F-4D97-AF65-F5344CB8AC3E}">
        <p14:creationId xmlns:p14="http://schemas.microsoft.com/office/powerpoint/2010/main" val="1254043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5</a:t>
            </a:fld>
            <a:endParaRPr lang="en-US"/>
          </a:p>
        </p:txBody>
      </p:sp>
    </p:spTree>
    <p:extLst>
      <p:ext uri="{BB962C8B-B14F-4D97-AF65-F5344CB8AC3E}">
        <p14:creationId xmlns:p14="http://schemas.microsoft.com/office/powerpoint/2010/main" val="1341083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7B659A-2492-454A-B357-926C75C59203}" type="slidenum">
              <a:rPr lang="en-GB" smtClean="0"/>
              <a:t>6</a:t>
            </a:fld>
            <a:endParaRPr lang="en-GB"/>
          </a:p>
        </p:txBody>
      </p:sp>
    </p:spTree>
    <p:extLst>
      <p:ext uri="{BB962C8B-B14F-4D97-AF65-F5344CB8AC3E}">
        <p14:creationId xmlns:p14="http://schemas.microsoft.com/office/powerpoint/2010/main" val="3795707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7</a:t>
            </a:fld>
            <a:endParaRPr lang="en-US"/>
          </a:p>
        </p:txBody>
      </p:sp>
    </p:spTree>
    <p:extLst>
      <p:ext uri="{BB962C8B-B14F-4D97-AF65-F5344CB8AC3E}">
        <p14:creationId xmlns:p14="http://schemas.microsoft.com/office/powerpoint/2010/main" val="2576380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8</a:t>
            </a:fld>
            <a:endParaRPr lang="en-US"/>
          </a:p>
        </p:txBody>
      </p:sp>
    </p:spTree>
    <p:extLst>
      <p:ext uri="{BB962C8B-B14F-4D97-AF65-F5344CB8AC3E}">
        <p14:creationId xmlns:p14="http://schemas.microsoft.com/office/powerpoint/2010/main" val="19171788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r>
              <a:rPr lang="en-US"/>
              <a:t>APLS VLE Welcome and aims:</a:t>
            </a:r>
            <a:fld id="{9797CF7A-9B2E-437B-A3F6-9CA2833800EF}" type="slidenum">
              <a:rPr lang="en-US" smtClean="0"/>
              <a:pPr>
                <a:defRPr/>
              </a:pPr>
              <a:t>9</a:t>
            </a:fld>
            <a:endParaRPr lang="en-US"/>
          </a:p>
        </p:txBody>
      </p:sp>
    </p:spTree>
    <p:extLst>
      <p:ext uri="{BB962C8B-B14F-4D97-AF65-F5344CB8AC3E}">
        <p14:creationId xmlns:p14="http://schemas.microsoft.com/office/powerpoint/2010/main" val="1198886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a:p>
            <a:endParaRPr lang="en-GB" dirty="0"/>
          </a:p>
        </p:txBody>
      </p:sp>
      <p:sp>
        <p:nvSpPr>
          <p:cNvPr id="4" name="Slide Number Placeholder 3"/>
          <p:cNvSpPr>
            <a:spLocks noGrp="1"/>
          </p:cNvSpPr>
          <p:nvPr>
            <p:ph type="sldNum" sz="quarter" idx="10"/>
          </p:nvPr>
        </p:nvSpPr>
        <p:spPr/>
        <p:txBody>
          <a:bodyPr/>
          <a:lstStyle/>
          <a:p>
            <a:fld id="{CD7B659A-2492-454A-B357-926C75C59203}" type="slidenum">
              <a:rPr lang="en-GB" smtClean="0"/>
              <a:t>10</a:t>
            </a:fld>
            <a:endParaRPr lang="en-GB"/>
          </a:p>
        </p:txBody>
      </p:sp>
    </p:spTree>
    <p:extLst>
      <p:ext uri="{BB962C8B-B14F-4D97-AF65-F5344CB8AC3E}">
        <p14:creationId xmlns:p14="http://schemas.microsoft.com/office/powerpoint/2010/main" val="1450799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7B659A-2492-454A-B357-926C75C59203}" type="slidenum">
              <a:rPr lang="en-GB" smtClean="0"/>
              <a:t>11</a:t>
            </a:fld>
            <a:endParaRPr lang="en-GB"/>
          </a:p>
        </p:txBody>
      </p:sp>
    </p:spTree>
    <p:extLst>
      <p:ext uri="{BB962C8B-B14F-4D97-AF65-F5344CB8AC3E}">
        <p14:creationId xmlns:p14="http://schemas.microsoft.com/office/powerpoint/2010/main" val="30080679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extBox 4"/>
          <p:cNvSpPr txBox="1"/>
          <p:nvPr userDrawn="1"/>
        </p:nvSpPr>
        <p:spPr>
          <a:xfrm>
            <a:off x="5796136" y="6309320"/>
            <a:ext cx="2952328" cy="246221"/>
          </a:xfrm>
          <a:prstGeom prst="rect">
            <a:avLst/>
          </a:prstGeom>
          <a:noFill/>
        </p:spPr>
        <p:txBody>
          <a:bodyPr wrap="square" rtlCol="0">
            <a:spAutoFit/>
          </a:bodyPr>
          <a:lstStyle/>
          <a:p>
            <a:pPr algn="r"/>
            <a:r>
              <a:rPr lang="en-GB" sz="1000">
                <a:solidFill>
                  <a:srgbClr val="2F70C8"/>
                </a:solidFill>
                <a:latin typeface="Arial" panose="020B0604020202020204" pitchFamily="34" charset="0"/>
                <a:cs typeface="Arial" panose="020B0604020202020204" pitchFamily="34" charset="0"/>
              </a:rPr>
              <a:t>© ALSG/MTG, 2017</a:t>
            </a:r>
          </a:p>
        </p:txBody>
      </p:sp>
      <p:sp>
        <p:nvSpPr>
          <p:cNvPr id="4" name="Title 1"/>
          <p:cNvSpPr>
            <a:spLocks noGrp="1"/>
          </p:cNvSpPr>
          <p:nvPr>
            <p:ph type="ctrTitle"/>
          </p:nvPr>
        </p:nvSpPr>
        <p:spPr>
          <a:xfrm>
            <a:off x="688032" y="1886967"/>
            <a:ext cx="7772400" cy="1470025"/>
          </a:xfrm>
          <a:prstGeom prst="rect">
            <a:avLst/>
          </a:prstGeom>
        </p:spPr>
        <p:txBody>
          <a:bodyPr/>
          <a:lstStyle>
            <a:lvl1pPr algn="l">
              <a:defRPr sz="3600" b="1" i="0">
                <a:solidFill>
                  <a:srgbClr val="262C60"/>
                </a:solidFill>
                <a:latin typeface="Arial" panose="020B0604020202020204" pitchFamily="34" charset="0"/>
                <a:cs typeface="Arial" panose="020B0604020202020204" pitchFamily="34" charset="0"/>
              </a:defRPr>
            </a:lvl1pPr>
          </a:lstStyle>
          <a:p>
            <a:r>
              <a:rPr lang="en-US"/>
              <a:t>Click to edit Master title style</a:t>
            </a:r>
          </a:p>
        </p:txBody>
      </p:sp>
      <p:sp>
        <p:nvSpPr>
          <p:cNvPr id="6" name="Subtitle 2"/>
          <p:cNvSpPr>
            <a:spLocks noGrp="1"/>
          </p:cNvSpPr>
          <p:nvPr>
            <p:ph type="subTitle" idx="1"/>
          </p:nvPr>
        </p:nvSpPr>
        <p:spPr>
          <a:xfrm>
            <a:off x="683568" y="3404592"/>
            <a:ext cx="6400800" cy="1752600"/>
          </a:xfrm>
          <a:prstGeom prst="rect">
            <a:avLst/>
          </a:prstGeom>
        </p:spPr>
        <p:txBody>
          <a:bodyPr/>
          <a:lstStyle>
            <a:lvl1pPr marL="0" indent="0" algn="l">
              <a:buNone/>
              <a:defRPr b="0" i="0">
                <a:solidFill>
                  <a:srgbClr val="262C60"/>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3" name="Picture 2"/>
          <p:cNvPicPr>
            <a:picLocks noChangeAspect="1"/>
          </p:cNvPicPr>
          <p:nvPr userDrawn="1"/>
        </p:nvPicPr>
        <p:blipFill>
          <a:blip r:embed="rId2"/>
          <a:stretch>
            <a:fillRect/>
          </a:stretch>
        </p:blipFill>
        <p:spPr>
          <a:xfrm>
            <a:off x="323528" y="116632"/>
            <a:ext cx="2554445" cy="1329043"/>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60232" y="300398"/>
            <a:ext cx="1977768" cy="961510"/>
          </a:xfrm>
          <a:prstGeom prst="rect">
            <a:avLst/>
          </a:prstGeom>
        </p:spPr>
      </p:pic>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23528" y="5466582"/>
            <a:ext cx="2160240" cy="108895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cxnSp>
        <p:nvCxnSpPr>
          <p:cNvPr id="7" name="Straight Connector 2"/>
          <p:cNvCxnSpPr>
            <a:cxnSpLocks noChangeShapeType="1"/>
          </p:cNvCxnSpPr>
          <p:nvPr/>
        </p:nvCxnSpPr>
        <p:spPr bwMode="auto">
          <a:xfrm flipH="1">
            <a:off x="4140200" y="4941168"/>
            <a:ext cx="4679950" cy="0"/>
          </a:xfrm>
          <a:prstGeom prst="line">
            <a:avLst/>
          </a:prstGeom>
          <a:noFill/>
          <a:ln w="9525">
            <a:solidFill>
              <a:schemeClr val="bg2"/>
            </a:solidFill>
            <a:round/>
            <a:headEnd/>
            <a:tailEnd/>
          </a:ln>
        </p:spPr>
      </p:cxnSp>
      <p:sp>
        <p:nvSpPr>
          <p:cNvPr id="2" name="Title 1"/>
          <p:cNvSpPr>
            <a:spLocks noGrp="1"/>
          </p:cNvSpPr>
          <p:nvPr>
            <p:ph type="title"/>
          </p:nvPr>
        </p:nvSpPr>
        <p:spPr>
          <a:xfrm>
            <a:off x="4139952" y="4365104"/>
            <a:ext cx="4680520" cy="566738"/>
          </a:xfrm>
          <a:prstGeom prst="rect">
            <a:avLst/>
          </a:prstGeom>
        </p:spPr>
        <p:txBody>
          <a:bodyPr vert="horz" anchor="b"/>
          <a:lstStyle>
            <a:lvl1pPr algn="l">
              <a:defRPr sz="2000" b="1" i="0">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Picture Placeholder 2"/>
          <p:cNvSpPr>
            <a:spLocks noGrp="1"/>
          </p:cNvSpPr>
          <p:nvPr>
            <p:ph type="pic" idx="1"/>
          </p:nvPr>
        </p:nvSpPr>
        <p:spPr>
          <a:xfrm>
            <a:off x="323528" y="332656"/>
            <a:ext cx="3960440" cy="2967137"/>
          </a:xfrm>
          <a:prstGeom prst="rect">
            <a:avLst/>
          </a:prstGeom>
        </p:spPr>
        <p:txBody>
          <a:bodyPr vert="horz"/>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4139952" y="4941168"/>
            <a:ext cx="4680520" cy="588838"/>
          </a:xfrm>
          <a:prstGeom prst="rect">
            <a:avLst/>
          </a:prstGeom>
        </p:spPr>
        <p:txBody>
          <a:bodyPr vert="horz"/>
          <a:lstStyle>
            <a:lvl1pPr marL="0" indent="0">
              <a:buNone/>
              <a:defRPr sz="1400" b="0" i="0">
                <a:solidFill>
                  <a:srgbClr val="FFFFFF"/>
                </a:solidFill>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Content Placeholder 5"/>
          <p:cNvSpPr>
            <a:spLocks noGrp="1"/>
          </p:cNvSpPr>
          <p:nvPr>
            <p:ph sz="quarter" idx="4"/>
          </p:nvPr>
        </p:nvSpPr>
        <p:spPr>
          <a:xfrm>
            <a:off x="4788024" y="1340768"/>
            <a:ext cx="4041775" cy="2952328"/>
          </a:xfrm>
          <a:prstGeom prst="rect">
            <a:avLst/>
          </a:prstGeom>
        </p:spPr>
        <p:txBody>
          <a:bodyPr vert="horz"/>
          <a:lstStyle>
            <a:lvl1pPr marL="342900" indent="-342900">
              <a:buClr>
                <a:schemeClr val="bg1"/>
              </a:buClr>
              <a:buFont typeface="Arial"/>
              <a:buChar char="•"/>
              <a:defRPr sz="2400" b="0" i="0">
                <a:solidFill>
                  <a:srgbClr val="FFFFFF"/>
                </a:solidFill>
                <a:latin typeface="Arial" panose="020B0604020202020204" pitchFamily="34" charset="0"/>
                <a:cs typeface="Arial" panose="020B0604020202020204" pitchFamily="34" charset="0"/>
              </a:defRPr>
            </a:lvl1pPr>
            <a:lvl2pPr marL="742950" indent="-285750">
              <a:buClr>
                <a:schemeClr val="bg1"/>
              </a:buClr>
              <a:buFont typeface="Arial"/>
              <a:buChar char="•"/>
              <a:defRPr sz="2000" b="0" i="0">
                <a:solidFill>
                  <a:srgbClr val="FFFFFF"/>
                </a:solidFill>
                <a:latin typeface="Arial" panose="020B0604020202020204" pitchFamily="34" charset="0"/>
                <a:cs typeface="Arial" panose="020B0604020202020204" pitchFamily="34" charset="0"/>
              </a:defRPr>
            </a:lvl2pPr>
            <a:lvl3pPr marL="1143000" indent="-228600">
              <a:buClr>
                <a:schemeClr val="bg1"/>
              </a:buClr>
              <a:buFont typeface="Arial"/>
              <a:buChar char="•"/>
              <a:defRPr sz="1800" b="0" i="0">
                <a:solidFill>
                  <a:srgbClr val="FFFFFF"/>
                </a:solidFill>
                <a:latin typeface="Arial" panose="020B0604020202020204" pitchFamily="34" charset="0"/>
                <a:cs typeface="Arial" panose="020B0604020202020204" pitchFamily="34" charset="0"/>
              </a:defRPr>
            </a:lvl3pPr>
            <a:lvl4pPr marL="1600200" indent="-228600">
              <a:buClr>
                <a:schemeClr val="bg1"/>
              </a:buClr>
              <a:buFont typeface="Arial"/>
              <a:buChar char="•"/>
              <a:defRPr sz="1600" b="0" i="0">
                <a:solidFill>
                  <a:srgbClr val="FFFFFF"/>
                </a:solidFill>
                <a:latin typeface="Arial" panose="020B0604020202020204" pitchFamily="34" charset="0"/>
                <a:cs typeface="Arial" panose="020B0604020202020204" pitchFamily="34" charset="0"/>
              </a:defRPr>
            </a:lvl4pPr>
            <a:lvl5pPr marL="2057400" indent="-228600">
              <a:buClr>
                <a:schemeClr val="bg1"/>
              </a:buClr>
              <a:buFont typeface="Arial"/>
              <a:buChar char="•"/>
              <a:defRPr sz="1600" b="0" i="0">
                <a:solidFill>
                  <a:srgbClr val="FFFFFF"/>
                </a:solidFill>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p:cNvPicPr>
            <a:picLocks noChangeAspect="1"/>
          </p:cNvPicPr>
          <p:nvPr userDrawn="1"/>
        </p:nvPicPr>
        <p:blipFill>
          <a:blip r:embed="rId2"/>
          <a:stretch>
            <a:fillRect/>
          </a:stretch>
        </p:blipFill>
        <p:spPr>
          <a:xfrm>
            <a:off x="5883759" y="6583656"/>
            <a:ext cx="2950720" cy="274344"/>
          </a:xfrm>
          <a:prstGeom prst="rect">
            <a:avLst/>
          </a:prstGeom>
        </p:spPr>
      </p:pic>
      <p:pic>
        <p:nvPicPr>
          <p:cNvPr id="6" name="Picture 5"/>
          <p:cNvPicPr>
            <a:picLocks noChangeAspect="1"/>
          </p:cNvPicPr>
          <p:nvPr userDrawn="1"/>
        </p:nvPicPr>
        <p:blipFill>
          <a:blip r:embed="rId3"/>
          <a:stretch>
            <a:fillRect/>
          </a:stretch>
        </p:blipFill>
        <p:spPr>
          <a:xfrm>
            <a:off x="509841" y="5561370"/>
            <a:ext cx="8260796" cy="1085182"/>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8E978EAC-5B25-4DAC-AA1F-C6441EB15BBB}" type="datetimeFigureOut">
              <a:rPr lang="en-GB" smtClean="0"/>
              <a:t>30/09/2024</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BA0DEDC2-CF90-40F6-84E6-7E281BEF83FC}" type="slidenum">
              <a:rPr lang="en-GB" smtClean="0"/>
              <a:t>‹#›</a:t>
            </a:fld>
            <a:endParaRPr lang="en-GB"/>
          </a:p>
        </p:txBody>
      </p:sp>
    </p:spTree>
    <p:extLst>
      <p:ext uri="{BB962C8B-B14F-4D97-AF65-F5344CB8AC3E}">
        <p14:creationId xmlns:p14="http://schemas.microsoft.com/office/powerpoint/2010/main" val="4037020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sp>
        <p:nvSpPr>
          <p:cNvPr id="6" name="Title 1"/>
          <p:cNvSpPr>
            <a:spLocks noGrp="1"/>
          </p:cNvSpPr>
          <p:nvPr>
            <p:ph type="ctrTitle"/>
          </p:nvPr>
        </p:nvSpPr>
        <p:spPr>
          <a:xfrm>
            <a:off x="685800" y="2130425"/>
            <a:ext cx="7772400" cy="1470025"/>
          </a:xfrm>
          <a:prstGeom prst="rect">
            <a:avLst/>
          </a:prstGeom>
        </p:spPr>
        <p:txBody>
          <a:bodyPr/>
          <a:lstStyle>
            <a:lvl1pPr>
              <a:defRPr b="1" i="0">
                <a:solidFill>
                  <a:srgbClr val="262C60"/>
                </a:solidFill>
                <a:latin typeface="Arial" panose="020B0604020202020204" pitchFamily="34" charset="0"/>
                <a:cs typeface="Arial" panose="020B0604020202020204" pitchFamily="34" charset="0"/>
              </a:defRPr>
            </a:lvl1pPr>
          </a:lstStyle>
          <a:p>
            <a:r>
              <a:rPr lang="en-US"/>
              <a:t>Click to edit Master title style</a:t>
            </a:r>
          </a:p>
        </p:txBody>
      </p:sp>
      <p:sp>
        <p:nvSpPr>
          <p:cNvPr id="7" name="Subtitle 2"/>
          <p:cNvSpPr>
            <a:spLocks noGrp="1"/>
          </p:cNvSpPr>
          <p:nvPr>
            <p:ph type="subTitle" idx="1"/>
          </p:nvPr>
        </p:nvSpPr>
        <p:spPr>
          <a:xfrm>
            <a:off x="1371600" y="3886200"/>
            <a:ext cx="6400800" cy="1752600"/>
          </a:xfrm>
          <a:prstGeom prst="rect">
            <a:avLst/>
          </a:prstGeom>
        </p:spPr>
        <p:txBody>
          <a:bodyPr/>
          <a:lstStyle>
            <a:lvl1pPr marL="0" indent="0" algn="ctr">
              <a:buNone/>
              <a:defRPr b="0" i="0">
                <a:solidFill>
                  <a:schemeClr val="tx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TextBox 4"/>
          <p:cNvSpPr txBox="1"/>
          <p:nvPr userDrawn="1"/>
        </p:nvSpPr>
        <p:spPr>
          <a:xfrm>
            <a:off x="5796136" y="6309320"/>
            <a:ext cx="2952328" cy="246221"/>
          </a:xfrm>
          <a:prstGeom prst="rect">
            <a:avLst/>
          </a:prstGeom>
          <a:noFill/>
        </p:spPr>
        <p:txBody>
          <a:bodyPr wrap="square" rtlCol="0">
            <a:spAutoFit/>
          </a:bodyPr>
          <a:lstStyle/>
          <a:p>
            <a:pPr algn="r"/>
            <a:r>
              <a:rPr lang="en-GB" sz="1000">
                <a:solidFill>
                  <a:srgbClr val="2F70C8"/>
                </a:solidFill>
                <a:latin typeface="Arial" panose="020B0604020202020204" pitchFamily="34" charset="0"/>
                <a:cs typeface="Arial" panose="020B0604020202020204" pitchFamily="34" charset="0"/>
              </a:rPr>
              <a:t>© ALSG/MTG, 2017</a:t>
            </a:r>
          </a:p>
        </p:txBody>
      </p:sp>
      <p:grpSp>
        <p:nvGrpSpPr>
          <p:cNvPr id="8" name="Group 7"/>
          <p:cNvGrpSpPr/>
          <p:nvPr userDrawn="1"/>
        </p:nvGrpSpPr>
        <p:grpSpPr>
          <a:xfrm>
            <a:off x="467544" y="252068"/>
            <a:ext cx="8264932" cy="1085182"/>
            <a:chOff x="467544" y="252068"/>
            <a:chExt cx="8264932" cy="1085182"/>
          </a:xfrm>
        </p:grpSpPr>
        <p:pic>
          <p:nvPicPr>
            <p:cNvPr id="3" name="Picture 2"/>
            <p:cNvPicPr>
              <a:picLocks noChangeAspect="1"/>
            </p:cNvPicPr>
            <p:nvPr userDrawn="1"/>
          </p:nvPicPr>
          <p:blipFill>
            <a:blip r:embed="rId2"/>
            <a:stretch>
              <a:fillRect/>
            </a:stretch>
          </p:blipFill>
          <p:spPr>
            <a:xfrm>
              <a:off x="6757201" y="313034"/>
              <a:ext cx="1975275" cy="963251"/>
            </a:xfrm>
            <a:prstGeom prst="rect">
              <a:avLst/>
            </a:prstGeom>
          </p:spPr>
        </p:pic>
        <p:pic>
          <p:nvPicPr>
            <p:cNvPr id="2" name="Picture 1"/>
            <p:cNvPicPr>
              <a:picLocks noChangeAspect="1"/>
            </p:cNvPicPr>
            <p:nvPr userDrawn="1"/>
          </p:nvPicPr>
          <p:blipFill>
            <a:blip r:embed="rId3"/>
            <a:stretch>
              <a:fillRect/>
            </a:stretch>
          </p:blipFill>
          <p:spPr>
            <a:xfrm>
              <a:off x="467544" y="252068"/>
              <a:ext cx="2158171" cy="1085182"/>
            </a:xfrm>
            <a:prstGeom prst="rect">
              <a:avLst/>
            </a:prstGeom>
          </p:spPr>
        </p:pic>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5" name="Straight Connector 2"/>
          <p:cNvCxnSpPr>
            <a:cxnSpLocks noChangeShapeType="1"/>
          </p:cNvCxnSpPr>
          <p:nvPr/>
        </p:nvCxnSpPr>
        <p:spPr bwMode="auto">
          <a:xfrm flipH="1">
            <a:off x="468313" y="3933825"/>
            <a:ext cx="7775575" cy="0"/>
          </a:xfrm>
          <a:prstGeom prst="line">
            <a:avLst/>
          </a:prstGeom>
          <a:noFill/>
          <a:ln w="9525">
            <a:solidFill>
              <a:schemeClr val="bg2"/>
            </a:solidFill>
            <a:round/>
            <a:headEnd/>
            <a:tailEnd/>
          </a:ln>
        </p:spPr>
      </p:cxnSp>
      <p:sp>
        <p:nvSpPr>
          <p:cNvPr id="2" name="Title 1"/>
          <p:cNvSpPr>
            <a:spLocks noGrp="1"/>
          </p:cNvSpPr>
          <p:nvPr>
            <p:ph type="title"/>
          </p:nvPr>
        </p:nvSpPr>
        <p:spPr>
          <a:xfrm>
            <a:off x="467544" y="3939133"/>
            <a:ext cx="7772400" cy="1362075"/>
          </a:xfrm>
          <a:prstGeom prst="rect">
            <a:avLst/>
          </a:prstGeom>
        </p:spPr>
        <p:txBody>
          <a:bodyPr vert="horz" anchor="t"/>
          <a:lstStyle>
            <a:lvl1pPr algn="l">
              <a:defRPr sz="3200" b="1" i="0" cap="all">
                <a:solidFill>
                  <a:srgbClr val="262C60"/>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467544" y="2426965"/>
            <a:ext cx="7772400" cy="1500187"/>
          </a:xfrm>
          <a:prstGeom prst="rect">
            <a:avLst/>
          </a:prstGeom>
        </p:spPr>
        <p:txBody>
          <a:bodyPr vert="horz" anchor="b"/>
          <a:lstStyle>
            <a:lvl1pPr marL="0" indent="0">
              <a:buNone/>
              <a:defRPr sz="2000" b="0" i="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TextBox 5"/>
          <p:cNvSpPr txBox="1"/>
          <p:nvPr userDrawn="1"/>
        </p:nvSpPr>
        <p:spPr>
          <a:xfrm>
            <a:off x="5796136" y="6309320"/>
            <a:ext cx="2952328" cy="246221"/>
          </a:xfrm>
          <a:prstGeom prst="rect">
            <a:avLst/>
          </a:prstGeom>
          <a:noFill/>
        </p:spPr>
        <p:txBody>
          <a:bodyPr wrap="square" rtlCol="0">
            <a:spAutoFit/>
          </a:bodyPr>
          <a:lstStyle/>
          <a:p>
            <a:pPr algn="r"/>
            <a:r>
              <a:rPr lang="en-GB" sz="1000">
                <a:solidFill>
                  <a:srgbClr val="2F70C8"/>
                </a:solidFill>
                <a:latin typeface="Arial" panose="020B0604020202020204" pitchFamily="34" charset="0"/>
                <a:cs typeface="Arial" panose="020B0604020202020204" pitchFamily="34" charset="0"/>
              </a:rPr>
              <a:t>© ALSG/MTG, 2017</a:t>
            </a:r>
          </a:p>
        </p:txBody>
      </p:sp>
      <p:grpSp>
        <p:nvGrpSpPr>
          <p:cNvPr id="8" name="Group 7"/>
          <p:cNvGrpSpPr/>
          <p:nvPr userDrawn="1"/>
        </p:nvGrpSpPr>
        <p:grpSpPr>
          <a:xfrm>
            <a:off x="467544" y="252068"/>
            <a:ext cx="8264932" cy="1085182"/>
            <a:chOff x="467544" y="252068"/>
            <a:chExt cx="8264932" cy="1085182"/>
          </a:xfrm>
        </p:grpSpPr>
        <p:pic>
          <p:nvPicPr>
            <p:cNvPr id="9" name="Picture 8"/>
            <p:cNvPicPr>
              <a:picLocks noChangeAspect="1"/>
            </p:cNvPicPr>
            <p:nvPr userDrawn="1"/>
          </p:nvPicPr>
          <p:blipFill>
            <a:blip r:embed="rId2"/>
            <a:stretch>
              <a:fillRect/>
            </a:stretch>
          </p:blipFill>
          <p:spPr>
            <a:xfrm>
              <a:off x="6757201" y="313034"/>
              <a:ext cx="1975275" cy="963251"/>
            </a:xfrm>
            <a:prstGeom prst="rect">
              <a:avLst/>
            </a:prstGeom>
          </p:spPr>
        </p:pic>
        <p:pic>
          <p:nvPicPr>
            <p:cNvPr id="10" name="Picture 9"/>
            <p:cNvPicPr>
              <a:picLocks noChangeAspect="1"/>
            </p:cNvPicPr>
            <p:nvPr userDrawn="1"/>
          </p:nvPicPr>
          <p:blipFill>
            <a:blip r:embed="rId3"/>
            <a:stretch>
              <a:fillRect/>
            </a:stretch>
          </p:blipFill>
          <p:spPr>
            <a:xfrm>
              <a:off x="467544" y="252068"/>
              <a:ext cx="2158171" cy="1085182"/>
            </a:xfrm>
            <a:prstGeom prst="rect">
              <a:avLst/>
            </a:prstGeom>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29600" cy="634082"/>
          </a:xfrm>
          <a:prstGeom prst="rect">
            <a:avLst/>
          </a:prstGeom>
        </p:spPr>
        <p:txBody>
          <a:bodyPr vert="horz"/>
          <a:lstStyle>
            <a:lvl1pPr algn="l">
              <a:defRPr sz="3200" b="1" i="0">
                <a:solidFill>
                  <a:srgbClr val="262C60"/>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a:xfrm>
            <a:off x="539552" y="1151698"/>
            <a:ext cx="8229600" cy="4032448"/>
          </a:xfrm>
          <a:prstGeom prst="rect">
            <a:avLst/>
          </a:prstGeom>
        </p:spPr>
        <p:txBody>
          <a:bodyPr vert="horz"/>
          <a:lstStyle>
            <a:lvl1pPr marL="457200" indent="-457200">
              <a:buClr>
                <a:srgbClr val="262C60"/>
              </a:buClr>
              <a:buFont typeface="Arial"/>
              <a:buChar char="•"/>
              <a:defRPr sz="2800" b="0" i="0">
                <a:latin typeface="Arial" panose="020B0604020202020204" pitchFamily="34" charset="0"/>
                <a:cs typeface="Arial" panose="020B0604020202020204" pitchFamily="34" charset="0"/>
              </a:defRPr>
            </a:lvl1pPr>
            <a:lvl2pPr marL="914400" indent="-457200">
              <a:buClr>
                <a:srgbClr val="262C60"/>
              </a:buClr>
              <a:buFont typeface="Arial"/>
              <a:buChar char="•"/>
              <a:defRPr sz="2400" b="0" i="0">
                <a:latin typeface="Arial" panose="020B0604020202020204" pitchFamily="34" charset="0"/>
                <a:cs typeface="Arial" panose="020B0604020202020204" pitchFamily="34" charset="0"/>
              </a:defRPr>
            </a:lvl2pPr>
            <a:lvl3pPr marL="1257300" indent="-342900">
              <a:buClr>
                <a:srgbClr val="262C60"/>
              </a:buClr>
              <a:buFont typeface="Arial"/>
              <a:buChar char="•"/>
              <a:defRPr sz="2200" b="0" i="0">
                <a:latin typeface="Arial" panose="020B0604020202020204" pitchFamily="34" charset="0"/>
                <a:cs typeface="Arial" panose="020B0604020202020204" pitchFamily="34" charset="0"/>
              </a:defRPr>
            </a:lvl3pPr>
            <a:lvl4pPr marL="1714500" indent="-342900">
              <a:buClr>
                <a:srgbClr val="262C60"/>
              </a:buClr>
              <a:buFont typeface="Arial"/>
              <a:buChar char="•"/>
              <a:defRPr sz="2000" b="0" i="0">
                <a:latin typeface="Arial" panose="020B0604020202020204" pitchFamily="34" charset="0"/>
                <a:cs typeface="Arial" panose="020B0604020202020204" pitchFamily="34" charset="0"/>
              </a:defRPr>
            </a:lvl4pPr>
            <a:lvl5pPr marL="2171700" indent="-342900">
              <a:buClr>
                <a:srgbClr val="262C60"/>
              </a:buClr>
              <a:buFont typeface="Arial"/>
              <a:buChar char="•"/>
              <a:defRPr sz="1800" b="0" i="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Box 4"/>
          <p:cNvSpPr txBox="1"/>
          <p:nvPr userDrawn="1"/>
        </p:nvSpPr>
        <p:spPr>
          <a:xfrm>
            <a:off x="5942159" y="6627193"/>
            <a:ext cx="2952328" cy="246221"/>
          </a:xfrm>
          <a:prstGeom prst="rect">
            <a:avLst/>
          </a:prstGeom>
          <a:noFill/>
        </p:spPr>
        <p:txBody>
          <a:bodyPr wrap="square" rtlCol="0">
            <a:spAutoFit/>
          </a:bodyPr>
          <a:lstStyle/>
          <a:p>
            <a:pPr algn="r"/>
            <a:r>
              <a:rPr lang="en-GB" sz="1000">
                <a:solidFill>
                  <a:srgbClr val="2F70C8"/>
                </a:solidFill>
                <a:latin typeface="Arial" panose="020B0604020202020204" pitchFamily="34" charset="0"/>
                <a:cs typeface="Arial" panose="020B0604020202020204" pitchFamily="34" charset="0"/>
              </a:rPr>
              <a:t>© ALSG/MTG, 2017</a:t>
            </a:r>
          </a:p>
        </p:txBody>
      </p:sp>
      <p:grpSp>
        <p:nvGrpSpPr>
          <p:cNvPr id="6" name="Group 5"/>
          <p:cNvGrpSpPr/>
          <p:nvPr userDrawn="1"/>
        </p:nvGrpSpPr>
        <p:grpSpPr>
          <a:xfrm>
            <a:off x="504220" y="5542011"/>
            <a:ext cx="8264932" cy="1085182"/>
            <a:chOff x="467544" y="252068"/>
            <a:chExt cx="8264932" cy="1085182"/>
          </a:xfrm>
        </p:grpSpPr>
        <p:pic>
          <p:nvPicPr>
            <p:cNvPr id="7" name="Picture 6"/>
            <p:cNvPicPr>
              <a:picLocks noChangeAspect="1"/>
            </p:cNvPicPr>
            <p:nvPr userDrawn="1"/>
          </p:nvPicPr>
          <p:blipFill>
            <a:blip r:embed="rId2"/>
            <a:stretch>
              <a:fillRect/>
            </a:stretch>
          </p:blipFill>
          <p:spPr>
            <a:xfrm>
              <a:off x="6757201" y="313034"/>
              <a:ext cx="1975275" cy="963251"/>
            </a:xfrm>
            <a:prstGeom prst="rect">
              <a:avLst/>
            </a:prstGeom>
          </p:spPr>
        </p:pic>
        <p:pic>
          <p:nvPicPr>
            <p:cNvPr id="8" name="Picture 7"/>
            <p:cNvPicPr>
              <a:picLocks noChangeAspect="1"/>
            </p:cNvPicPr>
            <p:nvPr userDrawn="1"/>
          </p:nvPicPr>
          <p:blipFill>
            <a:blip r:embed="rId3"/>
            <a:stretch>
              <a:fillRect/>
            </a:stretch>
          </p:blipFill>
          <p:spPr>
            <a:xfrm>
              <a:off x="467544" y="252068"/>
              <a:ext cx="2158171" cy="1085182"/>
            </a:xfrm>
            <a:prstGeom prst="rect">
              <a:avLst/>
            </a:prstGeom>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lgn="l">
              <a:defRPr sz="3200" b="1" i="0">
                <a:solidFill>
                  <a:srgbClr val="262C60"/>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marL="342900" indent="-342900">
              <a:buClr>
                <a:srgbClr val="3657A7"/>
              </a:buClr>
              <a:buFont typeface="Arial"/>
              <a:buChar char="•"/>
              <a:defRPr sz="2800" b="0" i="0">
                <a:latin typeface="Arial" panose="020B0604020202020204" pitchFamily="34" charset="0"/>
                <a:cs typeface="Arial" panose="020B0604020202020204" pitchFamily="34" charset="0"/>
              </a:defRPr>
            </a:lvl1pPr>
            <a:lvl2pPr marL="742950" indent="-285750">
              <a:buClr>
                <a:srgbClr val="3657A7"/>
              </a:buClr>
              <a:buFont typeface="Arial"/>
              <a:buChar char="•"/>
              <a:defRPr sz="2400" b="0" i="0">
                <a:latin typeface="Arial" panose="020B0604020202020204" pitchFamily="34" charset="0"/>
                <a:cs typeface="Arial" panose="020B0604020202020204" pitchFamily="34" charset="0"/>
              </a:defRPr>
            </a:lvl2pPr>
            <a:lvl3pPr marL="1143000" indent="-228600">
              <a:buClr>
                <a:srgbClr val="3657A7"/>
              </a:buClr>
              <a:buFont typeface="Arial"/>
              <a:buChar char="•"/>
              <a:defRPr sz="2000" b="0" i="0">
                <a:latin typeface="Arial" panose="020B0604020202020204" pitchFamily="34" charset="0"/>
                <a:cs typeface="Arial" panose="020B0604020202020204" pitchFamily="34" charset="0"/>
              </a:defRPr>
            </a:lvl3pPr>
            <a:lvl4pPr marL="1600200" indent="-228600">
              <a:buClr>
                <a:srgbClr val="3657A7"/>
              </a:buClr>
              <a:buFont typeface="Arial"/>
              <a:buChar char="•"/>
              <a:defRPr sz="1800" b="0" i="0">
                <a:latin typeface="Arial" panose="020B0604020202020204" pitchFamily="34" charset="0"/>
                <a:cs typeface="Arial" panose="020B0604020202020204" pitchFamily="34" charset="0"/>
              </a:defRPr>
            </a:lvl4pPr>
            <a:lvl5pPr marL="2057400" indent="-228600">
              <a:buClr>
                <a:srgbClr val="3657A7"/>
              </a:buClr>
              <a:buFont typeface="Arial"/>
              <a:buChar char="•"/>
              <a:defRPr sz="1800" b="0" i="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marL="342900" indent="-342900">
              <a:buClr>
                <a:srgbClr val="3657A7"/>
              </a:buClr>
              <a:buFont typeface="Arial"/>
              <a:buChar char="•"/>
              <a:defRPr sz="2800" b="0" i="0">
                <a:latin typeface="Arial" panose="020B0604020202020204" pitchFamily="34" charset="0"/>
                <a:cs typeface="Arial" panose="020B0604020202020204" pitchFamily="34" charset="0"/>
              </a:defRPr>
            </a:lvl1pPr>
            <a:lvl2pPr marL="742950" indent="-285750">
              <a:buClr>
                <a:srgbClr val="3657A7"/>
              </a:buClr>
              <a:buFont typeface="Arial"/>
              <a:buChar char="•"/>
              <a:defRPr sz="2400" b="0" i="0">
                <a:latin typeface="Arial" panose="020B0604020202020204" pitchFamily="34" charset="0"/>
                <a:cs typeface="Arial" panose="020B0604020202020204" pitchFamily="34" charset="0"/>
              </a:defRPr>
            </a:lvl2pPr>
            <a:lvl3pPr marL="1143000" indent="-228600">
              <a:buClr>
                <a:srgbClr val="3657A7"/>
              </a:buClr>
              <a:buFont typeface="Arial"/>
              <a:buChar char="•"/>
              <a:defRPr sz="2000" b="0" i="0">
                <a:latin typeface="Arial" panose="020B0604020202020204" pitchFamily="34" charset="0"/>
                <a:cs typeface="Arial" panose="020B0604020202020204" pitchFamily="34" charset="0"/>
              </a:defRPr>
            </a:lvl3pPr>
            <a:lvl4pPr marL="1600200" indent="-228600">
              <a:buClr>
                <a:srgbClr val="3657A7"/>
              </a:buClr>
              <a:buFont typeface="Arial"/>
              <a:buChar char="•"/>
              <a:defRPr sz="1800" b="0" i="0">
                <a:latin typeface="Arial" panose="020B0604020202020204" pitchFamily="34" charset="0"/>
                <a:cs typeface="Arial" panose="020B0604020202020204" pitchFamily="34" charset="0"/>
              </a:defRPr>
            </a:lvl4pPr>
            <a:lvl5pPr marL="2057400" indent="-228600">
              <a:buClr>
                <a:srgbClr val="3657A7"/>
              </a:buClr>
              <a:buFont typeface="Arial"/>
              <a:buChar char="•"/>
              <a:defRPr sz="1800" b="0" i="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Box 7"/>
          <p:cNvSpPr txBox="1"/>
          <p:nvPr userDrawn="1"/>
        </p:nvSpPr>
        <p:spPr>
          <a:xfrm>
            <a:off x="5900991" y="6627193"/>
            <a:ext cx="2952328" cy="246221"/>
          </a:xfrm>
          <a:prstGeom prst="rect">
            <a:avLst/>
          </a:prstGeom>
          <a:noFill/>
        </p:spPr>
        <p:txBody>
          <a:bodyPr wrap="square" rtlCol="0">
            <a:spAutoFit/>
          </a:bodyPr>
          <a:lstStyle/>
          <a:p>
            <a:pPr algn="r"/>
            <a:r>
              <a:rPr lang="en-GB" sz="1000">
                <a:solidFill>
                  <a:srgbClr val="2F70C8"/>
                </a:solidFill>
                <a:latin typeface="Arial" panose="020B0604020202020204" pitchFamily="34" charset="0"/>
                <a:cs typeface="Arial" panose="020B0604020202020204" pitchFamily="34" charset="0"/>
              </a:rPr>
              <a:t>© ALSG/MTG, 2017</a:t>
            </a:r>
          </a:p>
        </p:txBody>
      </p:sp>
      <p:grpSp>
        <p:nvGrpSpPr>
          <p:cNvPr id="7" name="Group 6"/>
          <p:cNvGrpSpPr/>
          <p:nvPr userDrawn="1"/>
        </p:nvGrpSpPr>
        <p:grpSpPr>
          <a:xfrm>
            <a:off x="515734" y="5542011"/>
            <a:ext cx="8264932" cy="1085182"/>
            <a:chOff x="467544" y="252068"/>
            <a:chExt cx="8264932" cy="1085182"/>
          </a:xfrm>
        </p:grpSpPr>
        <p:pic>
          <p:nvPicPr>
            <p:cNvPr id="9" name="Picture 8"/>
            <p:cNvPicPr>
              <a:picLocks noChangeAspect="1"/>
            </p:cNvPicPr>
            <p:nvPr userDrawn="1"/>
          </p:nvPicPr>
          <p:blipFill>
            <a:blip r:embed="rId2"/>
            <a:stretch>
              <a:fillRect/>
            </a:stretch>
          </p:blipFill>
          <p:spPr>
            <a:xfrm>
              <a:off x="6757201" y="313034"/>
              <a:ext cx="1975275" cy="963251"/>
            </a:xfrm>
            <a:prstGeom prst="rect">
              <a:avLst/>
            </a:prstGeom>
          </p:spPr>
        </p:pic>
        <p:pic>
          <p:nvPicPr>
            <p:cNvPr id="10" name="Picture 9"/>
            <p:cNvPicPr>
              <a:picLocks noChangeAspect="1"/>
            </p:cNvPicPr>
            <p:nvPr userDrawn="1"/>
          </p:nvPicPr>
          <p:blipFill>
            <a:blip r:embed="rId3"/>
            <a:stretch>
              <a:fillRect/>
            </a:stretch>
          </p:blipFill>
          <p:spPr>
            <a:xfrm>
              <a:off x="467544" y="252068"/>
              <a:ext cx="2158171" cy="1085182"/>
            </a:xfrm>
            <a:prstGeom prst="rect">
              <a:avLst/>
            </a:prstGeom>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prstGeom prst="rect">
            <a:avLst/>
          </a:prstGeom>
        </p:spPr>
        <p:txBody>
          <a:bodyPr vert="horz"/>
          <a:lstStyle>
            <a:lvl1pPr algn="l">
              <a:defRPr sz="3200" b="1" i="0">
                <a:solidFill>
                  <a:srgbClr val="262C60"/>
                </a:solidFill>
                <a:latin typeface="Arial" panose="020B0604020202020204" pitchFamily="34" charset="0"/>
                <a:cs typeface="Arial" panose="020B0604020202020204" pitchFamily="34" charset="0"/>
              </a:defRPr>
            </a:lvl1pPr>
          </a:lstStyle>
          <a:p>
            <a:r>
              <a:rPr lang="en-US"/>
              <a:t>Click to edit Master title style</a:t>
            </a:r>
          </a:p>
        </p:txBody>
      </p:sp>
      <p:sp>
        <p:nvSpPr>
          <p:cNvPr id="4" name="TextBox 3"/>
          <p:cNvSpPr txBox="1"/>
          <p:nvPr userDrawn="1"/>
        </p:nvSpPr>
        <p:spPr>
          <a:xfrm>
            <a:off x="5940152" y="6627193"/>
            <a:ext cx="2952328" cy="246221"/>
          </a:xfrm>
          <a:prstGeom prst="rect">
            <a:avLst/>
          </a:prstGeom>
          <a:noFill/>
        </p:spPr>
        <p:txBody>
          <a:bodyPr wrap="square" rtlCol="0">
            <a:spAutoFit/>
          </a:bodyPr>
          <a:lstStyle/>
          <a:p>
            <a:pPr algn="r"/>
            <a:r>
              <a:rPr lang="en-GB" sz="1000">
                <a:solidFill>
                  <a:srgbClr val="2F70C8"/>
                </a:solidFill>
                <a:latin typeface="Arial" panose="020B0604020202020204" pitchFamily="34" charset="0"/>
                <a:cs typeface="Arial" panose="020B0604020202020204" pitchFamily="34" charset="0"/>
              </a:rPr>
              <a:t>© ALSG/MTG, 2017</a:t>
            </a:r>
          </a:p>
        </p:txBody>
      </p:sp>
      <p:grpSp>
        <p:nvGrpSpPr>
          <p:cNvPr id="6" name="Group 5"/>
          <p:cNvGrpSpPr/>
          <p:nvPr userDrawn="1"/>
        </p:nvGrpSpPr>
        <p:grpSpPr>
          <a:xfrm>
            <a:off x="549431" y="5561048"/>
            <a:ext cx="8264932" cy="1085182"/>
            <a:chOff x="467544" y="252068"/>
            <a:chExt cx="8264932" cy="1085182"/>
          </a:xfrm>
        </p:grpSpPr>
        <p:pic>
          <p:nvPicPr>
            <p:cNvPr id="7" name="Picture 6"/>
            <p:cNvPicPr>
              <a:picLocks noChangeAspect="1"/>
            </p:cNvPicPr>
            <p:nvPr userDrawn="1"/>
          </p:nvPicPr>
          <p:blipFill>
            <a:blip r:embed="rId2"/>
            <a:stretch>
              <a:fillRect/>
            </a:stretch>
          </p:blipFill>
          <p:spPr>
            <a:xfrm>
              <a:off x="6757201" y="313034"/>
              <a:ext cx="1975275" cy="963251"/>
            </a:xfrm>
            <a:prstGeom prst="rect">
              <a:avLst/>
            </a:prstGeom>
          </p:spPr>
        </p:pic>
        <p:pic>
          <p:nvPicPr>
            <p:cNvPr id="8" name="Picture 7"/>
            <p:cNvPicPr>
              <a:picLocks noChangeAspect="1"/>
            </p:cNvPicPr>
            <p:nvPr userDrawn="1"/>
          </p:nvPicPr>
          <p:blipFill>
            <a:blip r:embed="rId3"/>
            <a:stretch>
              <a:fillRect/>
            </a:stretch>
          </p:blipFill>
          <p:spPr>
            <a:xfrm>
              <a:off x="467544" y="252068"/>
              <a:ext cx="2158171" cy="1085182"/>
            </a:xfrm>
            <a:prstGeom prst="rect">
              <a:avLst/>
            </a:prstGeom>
          </p:spPr>
        </p:pic>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TextBox 2"/>
          <p:cNvSpPr txBox="1"/>
          <p:nvPr userDrawn="1"/>
        </p:nvSpPr>
        <p:spPr>
          <a:xfrm>
            <a:off x="5942159" y="6627193"/>
            <a:ext cx="2952328" cy="246221"/>
          </a:xfrm>
          <a:prstGeom prst="rect">
            <a:avLst/>
          </a:prstGeom>
          <a:noFill/>
        </p:spPr>
        <p:txBody>
          <a:bodyPr wrap="square" rtlCol="0">
            <a:spAutoFit/>
          </a:bodyPr>
          <a:lstStyle/>
          <a:p>
            <a:pPr algn="r"/>
            <a:r>
              <a:rPr lang="en-GB" sz="1000">
                <a:solidFill>
                  <a:srgbClr val="2F70C8"/>
                </a:solidFill>
                <a:latin typeface="Arial" panose="020B0604020202020204" pitchFamily="34" charset="0"/>
                <a:cs typeface="Arial" panose="020B0604020202020204" pitchFamily="34" charset="0"/>
              </a:rPr>
              <a:t>© ALSG/MTG, 2017</a:t>
            </a:r>
          </a:p>
        </p:txBody>
      </p:sp>
      <p:pic>
        <p:nvPicPr>
          <p:cNvPr id="2" name="Picture 1"/>
          <p:cNvPicPr>
            <a:picLocks noChangeAspect="1"/>
          </p:cNvPicPr>
          <p:nvPr userDrawn="1"/>
        </p:nvPicPr>
        <p:blipFill>
          <a:blip r:embed="rId2"/>
          <a:stretch>
            <a:fillRect/>
          </a:stretch>
        </p:blipFill>
        <p:spPr>
          <a:xfrm>
            <a:off x="523489" y="5561370"/>
            <a:ext cx="8260796" cy="10851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400" b="1" i="0">
                <a:solidFill>
                  <a:srgbClr val="262C60"/>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solidFill>
                  <a:srgbClr val="262C60"/>
                </a:solidFill>
                <a:latin typeface="Arial" panose="020B0604020202020204" pitchFamily="34" charset="0"/>
                <a:cs typeface="Arial" panose="020B0604020202020204" pitchFamily="34" charset="0"/>
              </a:defRPr>
            </a:lvl1pPr>
            <a:lvl2pPr>
              <a:defRPr sz="2800">
                <a:solidFill>
                  <a:srgbClr val="262C60"/>
                </a:solidFill>
                <a:latin typeface="Arial" panose="020B0604020202020204" pitchFamily="34" charset="0"/>
                <a:cs typeface="Arial" panose="020B0604020202020204" pitchFamily="34" charset="0"/>
              </a:defRPr>
            </a:lvl2pPr>
            <a:lvl3pPr>
              <a:defRPr sz="2400">
                <a:solidFill>
                  <a:srgbClr val="262C60"/>
                </a:solidFill>
                <a:latin typeface="Arial" panose="020B0604020202020204" pitchFamily="34" charset="0"/>
                <a:cs typeface="Arial" panose="020B0604020202020204" pitchFamily="34" charset="0"/>
              </a:defRPr>
            </a:lvl3pPr>
            <a:lvl4pPr>
              <a:defRPr sz="2000">
                <a:solidFill>
                  <a:srgbClr val="262C60"/>
                </a:solidFill>
                <a:latin typeface="Arial" panose="020B0604020202020204" pitchFamily="34" charset="0"/>
                <a:cs typeface="Arial" panose="020B0604020202020204" pitchFamily="34" charset="0"/>
              </a:defRPr>
            </a:lvl4pPr>
            <a:lvl5pPr>
              <a:defRPr sz="2000">
                <a:solidFill>
                  <a:srgbClr val="262C60"/>
                </a:solidFill>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b="0" i="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Box 9"/>
          <p:cNvSpPr txBox="1"/>
          <p:nvPr userDrawn="1"/>
        </p:nvSpPr>
        <p:spPr>
          <a:xfrm>
            <a:off x="5942159" y="6627193"/>
            <a:ext cx="2952328" cy="246221"/>
          </a:xfrm>
          <a:prstGeom prst="rect">
            <a:avLst/>
          </a:prstGeom>
          <a:noFill/>
        </p:spPr>
        <p:txBody>
          <a:bodyPr wrap="square" rtlCol="0">
            <a:spAutoFit/>
          </a:bodyPr>
          <a:lstStyle/>
          <a:p>
            <a:pPr algn="r"/>
            <a:r>
              <a:rPr lang="en-GB" sz="1000">
                <a:solidFill>
                  <a:srgbClr val="2F70C8"/>
                </a:solidFill>
                <a:latin typeface="Arial" panose="020B0604020202020204" pitchFamily="34" charset="0"/>
                <a:cs typeface="Arial" panose="020B0604020202020204" pitchFamily="34" charset="0"/>
              </a:rPr>
              <a:t>© ALSG/MTG, 2017</a:t>
            </a:r>
          </a:p>
        </p:txBody>
      </p:sp>
      <p:grpSp>
        <p:nvGrpSpPr>
          <p:cNvPr id="7" name="Group 6"/>
          <p:cNvGrpSpPr/>
          <p:nvPr userDrawn="1"/>
        </p:nvGrpSpPr>
        <p:grpSpPr>
          <a:xfrm>
            <a:off x="476315" y="5568307"/>
            <a:ext cx="8264932" cy="1085182"/>
            <a:chOff x="467544" y="252068"/>
            <a:chExt cx="8264932" cy="1085182"/>
          </a:xfrm>
        </p:grpSpPr>
        <p:pic>
          <p:nvPicPr>
            <p:cNvPr id="8" name="Picture 7"/>
            <p:cNvPicPr>
              <a:picLocks noChangeAspect="1"/>
            </p:cNvPicPr>
            <p:nvPr userDrawn="1"/>
          </p:nvPicPr>
          <p:blipFill>
            <a:blip r:embed="rId2"/>
            <a:stretch>
              <a:fillRect/>
            </a:stretch>
          </p:blipFill>
          <p:spPr>
            <a:xfrm>
              <a:off x="6757201" y="313034"/>
              <a:ext cx="1975275" cy="963251"/>
            </a:xfrm>
            <a:prstGeom prst="rect">
              <a:avLst/>
            </a:prstGeom>
          </p:spPr>
        </p:pic>
        <p:pic>
          <p:nvPicPr>
            <p:cNvPr id="9" name="Picture 8"/>
            <p:cNvPicPr>
              <a:picLocks noChangeAspect="1"/>
            </p:cNvPicPr>
            <p:nvPr userDrawn="1"/>
          </p:nvPicPr>
          <p:blipFill>
            <a:blip r:embed="rId3"/>
            <a:stretch>
              <a:fillRect/>
            </a:stretch>
          </p:blipFill>
          <p:spPr>
            <a:xfrm>
              <a:off x="467544" y="252068"/>
              <a:ext cx="2158171" cy="1085182"/>
            </a:xfrm>
            <a:prstGeom prst="rect">
              <a:avLst/>
            </a:prstGeom>
          </p:spPr>
        </p:pic>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cxnSp>
        <p:nvCxnSpPr>
          <p:cNvPr id="6" name="Straight Connector 2"/>
          <p:cNvCxnSpPr>
            <a:cxnSpLocks noChangeShapeType="1"/>
          </p:cNvCxnSpPr>
          <p:nvPr/>
        </p:nvCxnSpPr>
        <p:spPr bwMode="auto">
          <a:xfrm flipH="1">
            <a:off x="3059113" y="5084763"/>
            <a:ext cx="5473700" cy="0"/>
          </a:xfrm>
          <a:prstGeom prst="line">
            <a:avLst/>
          </a:prstGeom>
          <a:noFill/>
          <a:ln w="9525">
            <a:solidFill>
              <a:schemeClr val="bg2"/>
            </a:solidFill>
            <a:round/>
            <a:headEnd/>
            <a:tailEnd/>
          </a:ln>
        </p:spPr>
      </p:cxnSp>
      <p:sp>
        <p:nvSpPr>
          <p:cNvPr id="2" name="Title 1"/>
          <p:cNvSpPr>
            <a:spLocks noGrp="1"/>
          </p:cNvSpPr>
          <p:nvPr>
            <p:ph type="title"/>
          </p:nvPr>
        </p:nvSpPr>
        <p:spPr>
          <a:xfrm>
            <a:off x="3046040" y="4221088"/>
            <a:ext cx="5486400" cy="566738"/>
          </a:xfrm>
          <a:prstGeom prst="rect">
            <a:avLst/>
          </a:prstGeom>
        </p:spPr>
        <p:txBody>
          <a:bodyPr vert="horz" anchor="b"/>
          <a:lstStyle>
            <a:lvl1pPr algn="l">
              <a:defRPr sz="2000" b="1" i="0">
                <a:solidFill>
                  <a:srgbClr val="262C60"/>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Picture Placeholder 2"/>
          <p:cNvSpPr>
            <a:spLocks noGrp="1"/>
          </p:cNvSpPr>
          <p:nvPr>
            <p:ph type="pic" idx="1"/>
          </p:nvPr>
        </p:nvSpPr>
        <p:spPr>
          <a:xfrm>
            <a:off x="683568" y="317847"/>
            <a:ext cx="7848872" cy="3810522"/>
          </a:xfrm>
          <a:prstGeom prst="rect">
            <a:avLst/>
          </a:prstGeom>
        </p:spPr>
        <p:txBody>
          <a:bodyPr vert="horz"/>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3046040" y="4797152"/>
            <a:ext cx="5486400" cy="804862"/>
          </a:xfrm>
          <a:prstGeom prst="rect">
            <a:avLst/>
          </a:prstGeom>
        </p:spPr>
        <p:txBody>
          <a:bodyPr vert="horz"/>
          <a:lstStyle>
            <a:lvl1pPr marL="0" indent="0">
              <a:buNone/>
              <a:defRPr sz="1400" b="0" i="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TextBox 6"/>
          <p:cNvSpPr txBox="1"/>
          <p:nvPr userDrawn="1"/>
        </p:nvSpPr>
        <p:spPr>
          <a:xfrm>
            <a:off x="5942159" y="6627193"/>
            <a:ext cx="2952328" cy="246221"/>
          </a:xfrm>
          <a:prstGeom prst="rect">
            <a:avLst/>
          </a:prstGeom>
          <a:noFill/>
        </p:spPr>
        <p:txBody>
          <a:bodyPr wrap="square" rtlCol="0">
            <a:spAutoFit/>
          </a:bodyPr>
          <a:lstStyle/>
          <a:p>
            <a:pPr algn="r"/>
            <a:r>
              <a:rPr lang="en-GB" sz="1000">
                <a:solidFill>
                  <a:srgbClr val="2F70C8"/>
                </a:solidFill>
                <a:latin typeface="Arial" panose="020B0604020202020204" pitchFamily="34" charset="0"/>
                <a:cs typeface="Arial" panose="020B0604020202020204" pitchFamily="34" charset="0"/>
              </a:rPr>
              <a:t>© ALSG/MTG, 2017</a:t>
            </a:r>
          </a:p>
        </p:txBody>
      </p:sp>
      <p:pic>
        <p:nvPicPr>
          <p:cNvPr id="5" name="Picture 4"/>
          <p:cNvPicPr>
            <a:picLocks noChangeAspect="1"/>
          </p:cNvPicPr>
          <p:nvPr userDrawn="1"/>
        </p:nvPicPr>
        <p:blipFill>
          <a:blip r:embed="rId2"/>
          <a:stretch>
            <a:fillRect/>
          </a:stretch>
        </p:blipFill>
        <p:spPr>
          <a:xfrm>
            <a:off x="477606" y="5542011"/>
            <a:ext cx="8260796" cy="10851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8" r:id="rId11"/>
  </p:sldLayoutIdLst>
  <p:txStyles>
    <p:titleStyle>
      <a:lvl1pPr algn="ctr" rtl="0" eaLnBrk="1" fontAlgn="base" hangingPunct="1">
        <a:spcBef>
          <a:spcPct val="0"/>
        </a:spcBef>
        <a:spcAft>
          <a:spcPct val="0"/>
        </a:spcAft>
        <a:defRPr sz="4400">
          <a:solidFill>
            <a:schemeClr val="tx2"/>
          </a:solidFill>
          <a:latin typeface="+mj-lt"/>
          <a:ea typeface="ＭＳ Ｐゴシック" charset="0"/>
          <a:cs typeface="ＭＳ Ｐゴシック" charset="0"/>
        </a:defRPr>
      </a:lvl1pPr>
      <a:lvl2pPr algn="ctr" rtl="0" eaLnBrk="1" fontAlgn="base" hangingPunct="1">
        <a:spcBef>
          <a:spcPct val="0"/>
        </a:spcBef>
        <a:spcAft>
          <a:spcPct val="0"/>
        </a:spcAft>
        <a:defRPr sz="4400">
          <a:solidFill>
            <a:schemeClr val="tx2"/>
          </a:solidFill>
          <a:latin typeface="Times" pitchFamily="-1" charset="0"/>
          <a:ea typeface="ＭＳ Ｐゴシック" charset="0"/>
          <a:cs typeface="ＭＳ Ｐゴシック" charset="0"/>
        </a:defRPr>
      </a:lvl2pPr>
      <a:lvl3pPr algn="ctr" rtl="0" eaLnBrk="1" fontAlgn="base" hangingPunct="1">
        <a:spcBef>
          <a:spcPct val="0"/>
        </a:spcBef>
        <a:spcAft>
          <a:spcPct val="0"/>
        </a:spcAft>
        <a:defRPr sz="4400">
          <a:solidFill>
            <a:schemeClr val="tx2"/>
          </a:solidFill>
          <a:latin typeface="Times" pitchFamily="-1" charset="0"/>
          <a:ea typeface="ＭＳ Ｐゴシック" charset="0"/>
          <a:cs typeface="ＭＳ Ｐゴシック" charset="0"/>
        </a:defRPr>
      </a:lvl3pPr>
      <a:lvl4pPr algn="ctr" rtl="0" eaLnBrk="1" fontAlgn="base" hangingPunct="1">
        <a:spcBef>
          <a:spcPct val="0"/>
        </a:spcBef>
        <a:spcAft>
          <a:spcPct val="0"/>
        </a:spcAft>
        <a:defRPr sz="4400">
          <a:solidFill>
            <a:schemeClr val="tx2"/>
          </a:solidFill>
          <a:latin typeface="Times" pitchFamily="-1" charset="0"/>
          <a:ea typeface="ＭＳ Ｐゴシック" charset="0"/>
          <a:cs typeface="ＭＳ Ｐゴシック" charset="0"/>
        </a:defRPr>
      </a:lvl4pPr>
      <a:lvl5pPr algn="ctr" rtl="0" eaLnBrk="1" fontAlgn="base" hangingPunct="1">
        <a:spcBef>
          <a:spcPct val="0"/>
        </a:spcBef>
        <a:spcAft>
          <a:spcPct val="0"/>
        </a:spcAft>
        <a:defRPr sz="4400">
          <a:solidFill>
            <a:schemeClr val="tx2"/>
          </a:solidFill>
          <a:latin typeface="Times" pitchFamily="-1" charset="0"/>
          <a:ea typeface="ＭＳ Ｐゴシック" charset="0"/>
          <a:cs typeface="ＭＳ Ｐゴシック" charset="0"/>
        </a:defRPr>
      </a:lvl5pPr>
      <a:lvl6pPr marL="457200" algn="ctr" rtl="0" eaLnBrk="1" fontAlgn="base" hangingPunct="1">
        <a:spcBef>
          <a:spcPct val="0"/>
        </a:spcBef>
        <a:spcAft>
          <a:spcPct val="0"/>
        </a:spcAft>
        <a:defRPr sz="4400">
          <a:solidFill>
            <a:schemeClr val="tx2"/>
          </a:solidFill>
          <a:latin typeface="Times" pitchFamily="-1" charset="0"/>
        </a:defRPr>
      </a:lvl6pPr>
      <a:lvl7pPr marL="914400" algn="ctr" rtl="0" eaLnBrk="1" fontAlgn="base" hangingPunct="1">
        <a:spcBef>
          <a:spcPct val="0"/>
        </a:spcBef>
        <a:spcAft>
          <a:spcPct val="0"/>
        </a:spcAft>
        <a:defRPr sz="4400">
          <a:solidFill>
            <a:schemeClr val="tx2"/>
          </a:solidFill>
          <a:latin typeface="Times" pitchFamily="-1" charset="0"/>
        </a:defRPr>
      </a:lvl7pPr>
      <a:lvl8pPr marL="1371600" algn="ctr" rtl="0" eaLnBrk="1" fontAlgn="base" hangingPunct="1">
        <a:spcBef>
          <a:spcPct val="0"/>
        </a:spcBef>
        <a:spcAft>
          <a:spcPct val="0"/>
        </a:spcAft>
        <a:defRPr sz="4400">
          <a:solidFill>
            <a:schemeClr val="tx2"/>
          </a:solidFill>
          <a:latin typeface="Times" pitchFamily="-1" charset="0"/>
        </a:defRPr>
      </a:lvl8pPr>
      <a:lvl9pPr marL="1828800" algn="ctr" rtl="0" eaLnBrk="1" fontAlgn="base" hangingPunct="1">
        <a:spcBef>
          <a:spcPct val="0"/>
        </a:spcBef>
        <a:spcAft>
          <a:spcPct val="0"/>
        </a:spcAft>
        <a:defRPr sz="4400">
          <a:solidFill>
            <a:schemeClr val="tx2"/>
          </a:solidFill>
          <a:latin typeface="Times" pitchFamily="-1"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1"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1"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1"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1"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1"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1"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1"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11.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11.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11.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11.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11.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www.triagenet.net" TargetMode="Externa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9.xml"/><Relationship Id="rId1" Type="http://schemas.openxmlformats.org/officeDocument/2006/relationships/slideLayout" Target="../slideLayouts/slideLayout4.xml"/><Relationship Id="rId4" Type="http://schemas.openxmlformats.org/officeDocument/2006/relationships/hyperlink" Target="mailto:manchestertriage@alsg.or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58442"/>
            <a:ext cx="7772400" cy="1470025"/>
          </a:xfrm>
        </p:spPr>
        <p:txBody>
          <a:bodyPr/>
          <a:lstStyle/>
          <a:p>
            <a:r>
              <a:rPr lang="en-GB" dirty="0">
                <a:solidFill>
                  <a:srgbClr val="2F70C8"/>
                </a:solidFill>
              </a:rPr>
              <a:t>Manchester Triage System Telephone Triage and Advice </a:t>
            </a:r>
            <a:br>
              <a:rPr lang="en-GB" dirty="0">
                <a:solidFill>
                  <a:srgbClr val="2F70C8"/>
                </a:solidFill>
              </a:rPr>
            </a:br>
            <a:br>
              <a:rPr lang="en-GB" dirty="0">
                <a:solidFill>
                  <a:srgbClr val="2F70C8"/>
                </a:solidFill>
              </a:rPr>
            </a:br>
            <a:r>
              <a:rPr lang="en-GB" dirty="0">
                <a:solidFill>
                  <a:srgbClr val="2F70C8"/>
                </a:solidFill>
              </a:rPr>
              <a:t>Post Publication Updates</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59326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7"/>
          <p:cNvSpPr>
            <a:spLocks noGrp="1"/>
          </p:cNvSpPr>
          <p:nvPr>
            <p:ph type="title"/>
          </p:nvPr>
        </p:nvSpPr>
        <p:spPr/>
        <p:txBody>
          <a:bodyPr>
            <a:normAutofit fontScale="90000"/>
          </a:bodyPr>
          <a:lstStyle/>
          <a:p>
            <a:r>
              <a:rPr lang="en-GB" sz="3600" dirty="0">
                <a:solidFill>
                  <a:srgbClr val="2F70C8"/>
                </a:solidFill>
              </a:rPr>
              <a:t>General Updates: ‘Cold’</a:t>
            </a:r>
            <a:br>
              <a:rPr lang="en-GB" dirty="0"/>
            </a:br>
            <a:endParaRPr lang="en-GB" dirty="0"/>
          </a:p>
        </p:txBody>
      </p:sp>
      <p:sp>
        <p:nvSpPr>
          <p:cNvPr id="6" name="Content Placeholder 5"/>
          <p:cNvSpPr>
            <a:spLocks noGrp="1"/>
          </p:cNvSpPr>
          <p:nvPr>
            <p:ph idx="1"/>
          </p:nvPr>
        </p:nvSpPr>
        <p:spPr>
          <a:xfrm>
            <a:off x="400050" y="1657350"/>
            <a:ext cx="8369102" cy="3429000"/>
          </a:xfrm>
        </p:spPr>
        <p:txBody>
          <a:bodyPr/>
          <a:lstStyle/>
          <a:p>
            <a:pPr marL="0" indent="0">
              <a:buNone/>
            </a:pPr>
            <a:r>
              <a:rPr lang="en-GB" sz="2800" dirty="0">
                <a:solidFill>
                  <a:srgbClr val="2F70C8"/>
                </a:solidFill>
              </a:rPr>
              <a:t>‘Cold’ </a:t>
            </a:r>
            <a:r>
              <a:rPr lang="en-GB" sz="2800" dirty="0"/>
              <a:t>discriminator r</a:t>
            </a:r>
            <a:r>
              <a:rPr lang="en-GB" dirty="0"/>
              <a:t>emoved from all TTA charts as this was always meant to capture patients exposed to the elements not as a</a:t>
            </a:r>
            <a:r>
              <a:rPr lang="en-GB" baseline="0" dirty="0"/>
              <a:t> marker of sepsis. Due to the difficulties in assessing this discriminator remotely, this has now been removed.</a:t>
            </a:r>
          </a:p>
          <a:p>
            <a:pPr marL="0" indent="0">
              <a:buNone/>
            </a:pPr>
            <a:endParaRPr lang="en-GB" dirty="0"/>
          </a:p>
          <a:p>
            <a:pPr marL="0" indent="0">
              <a:buNone/>
            </a:pPr>
            <a:endParaRPr lang="en-GB" dirty="0">
              <a:solidFill>
                <a:schemeClr val="accent2">
                  <a:lumMod val="50000"/>
                </a:schemeClr>
              </a:solidFill>
            </a:endParaRP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spTree>
    <p:extLst>
      <p:ext uri="{BB962C8B-B14F-4D97-AF65-F5344CB8AC3E}">
        <p14:creationId xmlns:p14="http://schemas.microsoft.com/office/powerpoint/2010/main" val="1865983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7"/>
          <p:cNvSpPr>
            <a:spLocks noGrp="1"/>
          </p:cNvSpPr>
          <p:nvPr>
            <p:ph type="title"/>
          </p:nvPr>
        </p:nvSpPr>
        <p:spPr/>
        <p:txBody>
          <a:bodyPr>
            <a:noAutofit/>
          </a:bodyPr>
          <a:lstStyle/>
          <a:p>
            <a:r>
              <a:rPr lang="en-GB" dirty="0">
                <a:solidFill>
                  <a:srgbClr val="2F70C8"/>
                </a:solidFill>
              </a:rPr>
              <a:t>General Updates</a:t>
            </a:r>
            <a:r>
              <a:rPr lang="en-GB" dirty="0">
                <a:solidFill>
                  <a:srgbClr val="0070C0"/>
                </a:solidFill>
              </a:rPr>
              <a:t>: ‘Inappropriate history’ </a:t>
            </a:r>
            <a:br>
              <a:rPr lang="en-GB" dirty="0"/>
            </a:br>
            <a:endParaRPr lang="en-GB" dirty="0"/>
          </a:p>
        </p:txBody>
      </p:sp>
      <p:sp>
        <p:nvSpPr>
          <p:cNvPr id="6" name="Content Placeholder 5"/>
          <p:cNvSpPr>
            <a:spLocks noGrp="1"/>
          </p:cNvSpPr>
          <p:nvPr>
            <p:ph idx="1"/>
          </p:nvPr>
        </p:nvSpPr>
        <p:spPr>
          <a:xfrm>
            <a:off x="539552" y="1412776"/>
            <a:ext cx="8229600" cy="4045049"/>
          </a:xfrm>
        </p:spPr>
        <p:txBody>
          <a:bodyPr/>
          <a:lstStyle/>
          <a:p>
            <a:pPr marL="0" indent="0">
              <a:buNone/>
            </a:pPr>
            <a:r>
              <a:rPr lang="en-GB" dirty="0">
                <a:solidFill>
                  <a:srgbClr val="0070C0"/>
                </a:solidFill>
              </a:rPr>
              <a:t>‘Inappropriate history’ a</a:t>
            </a:r>
            <a:r>
              <a:rPr lang="en-GB" dirty="0"/>
              <a:t>dded to all relevant TTA charts</a:t>
            </a:r>
          </a:p>
          <a:p>
            <a:endParaRPr lang="en-GB"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Inappropriate history has always been</a:t>
            </a:r>
            <a:r>
              <a:rPr lang="en-GB" baseline="0" dirty="0"/>
              <a:t> </a:t>
            </a:r>
            <a:r>
              <a:rPr lang="en-GB" dirty="0"/>
              <a:t>a</a:t>
            </a:r>
            <a:r>
              <a:rPr lang="en-GB" baseline="0" dirty="0"/>
              <a:t> face to face discriminator, however it was added to TTA, not as a question to be asked, but as a prompt to remind the clinician to be mindful of any red flags that may be present during the assessment that may suggest there is a safeguarding concern. </a:t>
            </a:r>
            <a:endParaRPr lang="en-GB" dirty="0"/>
          </a:p>
          <a:p>
            <a:endParaRPr lang="en-GB" dirty="0">
              <a:solidFill>
                <a:schemeClr val="accent2">
                  <a:lumMod val="50000"/>
                </a:schemeClr>
              </a:solidFill>
            </a:endParaRPr>
          </a:p>
          <a:p>
            <a:pPr marL="0" indent="0">
              <a:buNone/>
            </a:pPr>
            <a:endParaRPr lang="en-GB" dirty="0">
              <a:solidFill>
                <a:schemeClr val="accent2">
                  <a:lumMod val="50000"/>
                </a:schemeClr>
              </a:solidFill>
            </a:endParaRP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spTree>
    <p:extLst>
      <p:ext uri="{BB962C8B-B14F-4D97-AF65-F5344CB8AC3E}">
        <p14:creationId xmlns:p14="http://schemas.microsoft.com/office/powerpoint/2010/main" val="507426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7"/>
          <p:cNvSpPr>
            <a:spLocks noGrp="1"/>
          </p:cNvSpPr>
          <p:nvPr>
            <p:ph type="title"/>
          </p:nvPr>
        </p:nvSpPr>
        <p:spPr/>
        <p:txBody>
          <a:bodyPr>
            <a:noAutofit/>
          </a:bodyPr>
          <a:lstStyle/>
          <a:p>
            <a:r>
              <a:rPr lang="en-GB" dirty="0">
                <a:solidFill>
                  <a:srgbClr val="2F70C8"/>
                </a:solidFill>
              </a:rPr>
              <a:t>General Updates</a:t>
            </a:r>
            <a:r>
              <a:rPr lang="en-GB" dirty="0">
                <a:solidFill>
                  <a:srgbClr val="0070C0"/>
                </a:solidFill>
              </a:rPr>
              <a:t>: ‘Collapsed adult’ </a:t>
            </a:r>
            <a:br>
              <a:rPr lang="en-GB" dirty="0"/>
            </a:br>
            <a:endParaRPr lang="en-GB" dirty="0"/>
          </a:p>
        </p:txBody>
      </p:sp>
      <p:sp>
        <p:nvSpPr>
          <p:cNvPr id="6" name="Content Placeholder 5"/>
          <p:cNvSpPr>
            <a:spLocks noGrp="1"/>
          </p:cNvSpPr>
          <p:nvPr>
            <p:ph idx="1"/>
          </p:nvPr>
        </p:nvSpPr>
        <p:spPr>
          <a:xfrm>
            <a:off x="539552" y="1412776"/>
            <a:ext cx="8229600" cy="3417243"/>
          </a:xfrm>
        </p:spPr>
        <p:txBody>
          <a:bodyPr/>
          <a:lstStyle/>
          <a:p>
            <a:endParaRPr lang="en-GB" dirty="0"/>
          </a:p>
          <a:p>
            <a:pPr marL="0" indent="0">
              <a:buNone/>
            </a:pPr>
            <a:r>
              <a:rPr lang="en-GB" dirty="0"/>
              <a:t>Name of chart changed from ‘Collapsed adult’ to ‘Collapse’ to enable this chart to be used for a patient of any age.</a:t>
            </a:r>
            <a:endParaRPr lang="en-GB" dirty="0">
              <a:solidFill>
                <a:schemeClr val="accent2">
                  <a:lumMod val="50000"/>
                </a:schemeClr>
              </a:solidFill>
            </a:endParaRPr>
          </a:p>
          <a:p>
            <a:pPr marL="0" indent="0">
              <a:buNone/>
            </a:pPr>
            <a:endParaRPr lang="en-GB" dirty="0">
              <a:solidFill>
                <a:schemeClr val="accent2">
                  <a:lumMod val="50000"/>
                </a:schemeClr>
              </a:solidFill>
            </a:endParaRP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spTree>
    <p:extLst>
      <p:ext uri="{BB962C8B-B14F-4D97-AF65-F5344CB8AC3E}">
        <p14:creationId xmlns:p14="http://schemas.microsoft.com/office/powerpoint/2010/main" val="4265181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7"/>
          <p:cNvSpPr>
            <a:spLocks noGrp="1"/>
          </p:cNvSpPr>
          <p:nvPr>
            <p:ph type="title"/>
          </p:nvPr>
        </p:nvSpPr>
        <p:spPr>
          <a:xfrm>
            <a:off x="457200" y="548680"/>
            <a:ext cx="8229600" cy="868958"/>
          </a:xfrm>
        </p:spPr>
        <p:txBody>
          <a:bodyPr>
            <a:normAutofit fontScale="90000"/>
          </a:bodyPr>
          <a:lstStyle/>
          <a:p>
            <a:pPr algn="l"/>
            <a:r>
              <a:rPr lang="en-GB" sz="3600" b="1" dirty="0">
                <a:solidFill>
                  <a:srgbClr val="2F70C8"/>
                </a:solidFill>
                <a:latin typeface="Arial" panose="020B0604020202020204" pitchFamily="34" charset="0"/>
                <a:cs typeface="Arial" panose="020B0604020202020204" pitchFamily="34" charset="0"/>
              </a:rPr>
              <a:t>General</a:t>
            </a:r>
            <a:r>
              <a:rPr lang="en-GB" sz="3600" b="1" dirty="0">
                <a:solidFill>
                  <a:srgbClr val="2F70C8"/>
                </a:solidFill>
                <a:latin typeface="Calibri" panose="020F0502020204030204" pitchFamily="34" charset="0"/>
              </a:rPr>
              <a:t> Updates: ‘Drooling’</a:t>
            </a:r>
            <a:br>
              <a:rPr lang="en-GB" dirty="0">
                <a:solidFill>
                  <a:schemeClr val="accent2">
                    <a:lumMod val="50000"/>
                  </a:schemeClr>
                </a:solidFill>
              </a:rPr>
            </a:br>
            <a:endParaRPr lang="en-GB" dirty="0">
              <a:solidFill>
                <a:schemeClr val="accent2">
                  <a:lumMod val="50000"/>
                </a:schemeClr>
              </a:solidFill>
            </a:endParaRPr>
          </a:p>
        </p:txBody>
      </p:sp>
      <p:sp>
        <p:nvSpPr>
          <p:cNvPr id="6" name="Content Placeholder 5"/>
          <p:cNvSpPr>
            <a:spLocks noGrp="1"/>
          </p:cNvSpPr>
          <p:nvPr>
            <p:ph sz="half" idx="2"/>
          </p:nvPr>
        </p:nvSpPr>
        <p:spPr>
          <a:xfrm>
            <a:off x="457200" y="1942091"/>
            <a:ext cx="7996336" cy="1559382"/>
          </a:xfrm>
        </p:spPr>
        <p:txBody>
          <a:bodyPr/>
          <a:lstStyle/>
          <a:p>
            <a:pPr marL="0" indent="0">
              <a:buNone/>
            </a:pPr>
            <a:r>
              <a:rPr lang="en-GB" sz="3200" dirty="0">
                <a:solidFill>
                  <a:srgbClr val="0070C0"/>
                </a:solidFill>
                <a:latin typeface="Arial" panose="020B0604020202020204" pitchFamily="34" charset="0"/>
                <a:cs typeface="Arial" panose="020B0604020202020204" pitchFamily="34" charset="0"/>
              </a:rPr>
              <a:t>‘Drooling’ </a:t>
            </a:r>
            <a:r>
              <a:rPr lang="en-GB" sz="3200" dirty="0">
                <a:latin typeface="Arial" panose="020B0604020202020204" pitchFamily="34" charset="0"/>
                <a:cs typeface="Arial" panose="020B0604020202020204" pitchFamily="34" charset="0"/>
              </a:rPr>
              <a:t>added to Allergy in FTF now to ensure consistency with other charts.</a:t>
            </a: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60349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464573" y="956171"/>
            <a:ext cx="8214853" cy="639762"/>
          </a:xfrm>
        </p:spPr>
        <p:txBody>
          <a:bodyPr/>
          <a:lstStyle/>
          <a:p>
            <a:r>
              <a:rPr lang="en-GB" sz="3200" dirty="0">
                <a:solidFill>
                  <a:srgbClr val="2F70C8"/>
                </a:solidFill>
                <a:latin typeface="Calibri" panose="020F0502020204030204" pitchFamily="34" charset="0"/>
              </a:rPr>
              <a:t>General Updates: </a:t>
            </a:r>
            <a:r>
              <a:rPr lang="en-GB" sz="3200" dirty="0">
                <a:solidFill>
                  <a:srgbClr val="0070C0"/>
                </a:solidFill>
                <a:latin typeface="Arial" panose="020B0604020202020204" pitchFamily="34" charset="0"/>
                <a:cs typeface="Arial" panose="020B0604020202020204" pitchFamily="34" charset="0"/>
              </a:rPr>
              <a:t>‘Inhalation injury’ and ‘Smoke exposure’ </a:t>
            </a:r>
            <a:endParaRPr lang="en-GB" sz="3200" dirty="0">
              <a:solidFill>
                <a:srgbClr val="0070C0"/>
              </a:solidFill>
              <a:latin typeface="Calibri" panose="020F0502020204030204" pitchFamily="34" charset="0"/>
            </a:endParaRPr>
          </a:p>
        </p:txBody>
      </p:sp>
      <p:sp>
        <p:nvSpPr>
          <p:cNvPr id="6" name="Content Placeholder 5"/>
          <p:cNvSpPr>
            <a:spLocks noGrp="1"/>
          </p:cNvSpPr>
          <p:nvPr>
            <p:ph sz="half" idx="2"/>
          </p:nvPr>
        </p:nvSpPr>
        <p:spPr>
          <a:xfrm>
            <a:off x="458120" y="2128838"/>
            <a:ext cx="8071518" cy="3244378"/>
          </a:xfrm>
        </p:spPr>
        <p:txBody>
          <a:bodyPr/>
          <a:lstStyle/>
          <a:p>
            <a:pPr marL="0" indent="0">
              <a:buNone/>
            </a:pPr>
            <a:r>
              <a:rPr lang="en-GB" dirty="0">
                <a:solidFill>
                  <a:srgbClr val="0070C0"/>
                </a:solidFill>
                <a:latin typeface="Arial" panose="020B0604020202020204" pitchFamily="34" charset="0"/>
                <a:cs typeface="Arial" panose="020B0604020202020204" pitchFamily="34" charset="0"/>
              </a:rPr>
              <a:t>‘Inhalation injury’ </a:t>
            </a:r>
            <a:r>
              <a:rPr lang="en-GB" dirty="0">
                <a:latin typeface="Arial" panose="020B0604020202020204" pitchFamily="34" charset="0"/>
                <a:cs typeface="Arial" panose="020B0604020202020204" pitchFamily="34" charset="0"/>
              </a:rPr>
              <a:t>and </a:t>
            </a:r>
            <a:r>
              <a:rPr lang="en-GB" dirty="0">
                <a:solidFill>
                  <a:srgbClr val="0070C0"/>
                </a:solidFill>
                <a:latin typeface="Arial" panose="020B0604020202020204" pitchFamily="34" charset="0"/>
                <a:cs typeface="Arial" panose="020B0604020202020204" pitchFamily="34" charset="0"/>
              </a:rPr>
              <a:t>‘Smoke exposure’ </a:t>
            </a:r>
            <a:r>
              <a:rPr lang="en-GB" dirty="0">
                <a:latin typeface="Arial" panose="020B0604020202020204" pitchFamily="34" charset="0"/>
                <a:cs typeface="Arial" panose="020B0604020202020204" pitchFamily="34" charset="0"/>
              </a:rPr>
              <a:t>added to Chemical exposure and Shortness of breath charts (Adult and children)</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This is to ensure that if</a:t>
            </a:r>
            <a:r>
              <a:rPr lang="en-GB" baseline="0" dirty="0">
                <a:latin typeface="Arial" panose="020B0604020202020204" pitchFamily="34" charset="0"/>
                <a:cs typeface="Arial" panose="020B0604020202020204" pitchFamily="34" charset="0"/>
              </a:rPr>
              <a:t> a patient is not presenting with burns or scalds, then inhalation injury and smoke </a:t>
            </a:r>
            <a:r>
              <a:rPr lang="en-GB" dirty="0">
                <a:latin typeface="Arial" panose="020B0604020202020204" pitchFamily="34" charset="0"/>
                <a:cs typeface="Arial" panose="020B0604020202020204" pitchFamily="34" charset="0"/>
              </a:rPr>
              <a:t>e</a:t>
            </a:r>
            <a:r>
              <a:rPr lang="en-GB" baseline="0" dirty="0">
                <a:latin typeface="Arial" panose="020B0604020202020204" pitchFamily="34" charset="0"/>
                <a:cs typeface="Arial" panose="020B0604020202020204" pitchFamily="34" charset="0"/>
              </a:rPr>
              <a:t>xposure are still considered. </a:t>
            </a: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51728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467543" y="1124744"/>
            <a:ext cx="8319269" cy="639762"/>
          </a:xfrm>
        </p:spPr>
        <p:txBody>
          <a:bodyPr/>
          <a:lstStyle/>
          <a:p>
            <a:r>
              <a:rPr lang="en-GB" sz="3200" dirty="0">
                <a:solidFill>
                  <a:srgbClr val="0070C0"/>
                </a:solidFill>
                <a:latin typeface="Arial" panose="020B0604020202020204" pitchFamily="34" charset="0"/>
                <a:cs typeface="Arial" panose="020B0604020202020204" pitchFamily="34" charset="0"/>
              </a:rPr>
              <a:t>General Updates: ‘Significant haematological history’ </a:t>
            </a:r>
          </a:p>
        </p:txBody>
      </p:sp>
      <p:sp>
        <p:nvSpPr>
          <p:cNvPr id="6" name="Content Placeholder 5"/>
          <p:cNvSpPr>
            <a:spLocks noGrp="1"/>
          </p:cNvSpPr>
          <p:nvPr>
            <p:ph sz="half" idx="2"/>
          </p:nvPr>
        </p:nvSpPr>
        <p:spPr>
          <a:xfrm>
            <a:off x="467543" y="2073040"/>
            <a:ext cx="7833880" cy="2808313"/>
          </a:xfrm>
        </p:spPr>
        <p:txBody>
          <a:bodyPr>
            <a:normAutofit/>
          </a:bodyPr>
          <a:lstStyle/>
          <a:p>
            <a:pPr marL="0" indent="0">
              <a:buNone/>
            </a:pPr>
            <a:r>
              <a:rPr lang="en-GB" sz="3200" dirty="0">
                <a:latin typeface="Calibri" panose="020F0502020204030204" pitchFamily="34" charset="0"/>
              </a:rPr>
              <a:t>‘Significant haematological history’ changed to ‘ Significant haematological or metabolic history’</a:t>
            </a: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38275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467544" y="908720"/>
            <a:ext cx="8138574" cy="639762"/>
          </a:xfrm>
        </p:spPr>
        <p:txBody>
          <a:bodyPr/>
          <a:lstStyle/>
          <a:p>
            <a:r>
              <a:rPr lang="en-GB" sz="3200" dirty="0">
                <a:solidFill>
                  <a:srgbClr val="2F70C8"/>
                </a:solidFill>
                <a:latin typeface="Arial" panose="020B0604020202020204" pitchFamily="34" charset="0"/>
                <a:cs typeface="Arial" panose="020B0604020202020204" pitchFamily="34" charset="0"/>
              </a:rPr>
              <a:t>General Updates: Recent problem</a:t>
            </a:r>
          </a:p>
        </p:txBody>
      </p:sp>
      <p:sp>
        <p:nvSpPr>
          <p:cNvPr id="6" name="Content Placeholder 5"/>
          <p:cNvSpPr>
            <a:spLocks noGrp="1"/>
          </p:cNvSpPr>
          <p:nvPr>
            <p:ph sz="half" idx="2"/>
          </p:nvPr>
        </p:nvSpPr>
        <p:spPr>
          <a:xfrm>
            <a:off x="494437" y="2024843"/>
            <a:ext cx="7790329" cy="2808313"/>
          </a:xfrm>
        </p:spPr>
        <p:txBody>
          <a:bodyPr>
            <a:normAutofit/>
          </a:bodyPr>
          <a:lstStyle/>
          <a:p>
            <a:pPr marL="0" indent="0">
              <a:buNone/>
            </a:pPr>
            <a:r>
              <a:rPr lang="en-GB" dirty="0">
                <a:solidFill>
                  <a:srgbClr val="0070C0"/>
                </a:solidFill>
                <a:latin typeface="Arial" panose="020B0604020202020204" pitchFamily="34" charset="0"/>
                <a:cs typeface="Arial" panose="020B0604020202020204" pitchFamily="34" charset="0"/>
              </a:rPr>
              <a:t>‘Recent problem’ </a:t>
            </a:r>
            <a:r>
              <a:rPr lang="en-GB" dirty="0">
                <a:latin typeface="Arial" panose="020B0604020202020204" pitchFamily="34" charset="0"/>
                <a:cs typeface="Arial" panose="020B0604020202020204" pitchFamily="34" charset="0"/>
              </a:rPr>
              <a:t>added to Pregnancy chart to maintain consistency.</a:t>
            </a: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78695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467544" y="836712"/>
            <a:ext cx="7924328" cy="639762"/>
          </a:xfrm>
        </p:spPr>
        <p:txBody>
          <a:bodyPr/>
          <a:lstStyle/>
          <a:p>
            <a:r>
              <a:rPr lang="en-GB" sz="3200" dirty="0">
                <a:solidFill>
                  <a:srgbClr val="0070C0"/>
                </a:solidFill>
                <a:latin typeface="Arial" panose="020B0604020202020204" pitchFamily="34" charset="0"/>
                <a:cs typeface="Arial" panose="020B0604020202020204" pitchFamily="34" charset="0"/>
              </a:rPr>
              <a:t>General Updates: ‘New confusion’ </a:t>
            </a:r>
          </a:p>
        </p:txBody>
      </p:sp>
      <p:sp>
        <p:nvSpPr>
          <p:cNvPr id="6" name="Content Placeholder 5"/>
          <p:cNvSpPr>
            <a:spLocks noGrp="1"/>
          </p:cNvSpPr>
          <p:nvPr>
            <p:ph sz="half" idx="2"/>
          </p:nvPr>
        </p:nvSpPr>
        <p:spPr>
          <a:xfrm>
            <a:off x="395536" y="1988839"/>
            <a:ext cx="7996336" cy="3509135"/>
          </a:xfrm>
        </p:spPr>
        <p:txBody>
          <a:bodyPr>
            <a:normAutofit lnSpcReduction="10000"/>
          </a:bodyPr>
          <a:lstStyle/>
          <a:p>
            <a:pPr marL="0" indent="0">
              <a:buNone/>
            </a:pPr>
            <a:r>
              <a:rPr lang="en-GB" dirty="0">
                <a:latin typeface="Arial" panose="020B0604020202020204" pitchFamily="34" charset="0"/>
                <a:cs typeface="Arial" panose="020B0604020202020204" pitchFamily="34" charset="0"/>
              </a:rPr>
              <a:t>New discriminator </a:t>
            </a:r>
            <a:r>
              <a:rPr lang="en-GB" dirty="0">
                <a:solidFill>
                  <a:srgbClr val="0070C0"/>
                </a:solidFill>
                <a:latin typeface="Arial" panose="020B0604020202020204" pitchFamily="34" charset="0"/>
                <a:cs typeface="Arial" panose="020B0604020202020204" pitchFamily="34" charset="0"/>
              </a:rPr>
              <a:t>‘New confusion’ </a:t>
            </a:r>
            <a:r>
              <a:rPr lang="en-GB" dirty="0">
                <a:latin typeface="Arial" panose="020B0604020202020204" pitchFamily="34" charset="0"/>
                <a:cs typeface="Arial" panose="020B0604020202020204" pitchFamily="34" charset="0"/>
              </a:rPr>
              <a:t>added to Unwell adult chart</a:t>
            </a:r>
          </a:p>
          <a:p>
            <a:pPr marL="0" indent="0">
              <a:buNone/>
            </a:pPr>
            <a:endParaRPr lang="en-GB" b="1"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Definition: </a:t>
            </a:r>
            <a:r>
              <a:rPr lang="en-GB" dirty="0">
                <a:latin typeface="Arial" panose="020B0604020202020204" pitchFamily="34" charset="0"/>
                <a:cs typeface="Arial" panose="020B0604020202020204" pitchFamily="34" charset="0"/>
              </a:rPr>
              <a:t>Patients with onset of new confusion</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Patients with new onset confusion</a:t>
            </a:r>
            <a:r>
              <a:rPr lang="en-GB" baseline="0" dirty="0">
                <a:latin typeface="Arial" panose="020B0604020202020204" pitchFamily="34" charset="0"/>
                <a:cs typeface="Arial" panose="020B0604020202020204" pitchFamily="34" charset="0"/>
              </a:rPr>
              <a:t> may not necessarily trigger a high clinical priority therefore ‘New confusion’ has </a:t>
            </a:r>
            <a:r>
              <a:rPr lang="en-GB" dirty="0">
                <a:latin typeface="Arial" panose="020B0604020202020204" pitchFamily="34" charset="0"/>
                <a:cs typeface="Arial" panose="020B0604020202020204" pitchFamily="34" charset="0"/>
              </a:rPr>
              <a:t>been added </a:t>
            </a:r>
            <a:r>
              <a:rPr lang="en-GB" baseline="0" dirty="0">
                <a:latin typeface="Arial" panose="020B0604020202020204" pitchFamily="34" charset="0"/>
                <a:cs typeface="Arial" panose="020B0604020202020204" pitchFamily="34" charset="0"/>
              </a:rPr>
              <a:t>to make sure these patients don’t slip through the net. </a:t>
            </a:r>
          </a:p>
          <a:p>
            <a:pPr marL="0" indent="0">
              <a:buNone/>
            </a:pPr>
            <a:endParaRPr lang="en-GB" dirty="0">
              <a:latin typeface="Arial" panose="020B0604020202020204" pitchFamily="34" charset="0"/>
              <a:cs typeface="Arial" panose="020B0604020202020204" pitchFamily="34" charset="0"/>
            </a:endParaRP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5088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solidFill>
                  <a:srgbClr val="2F70C8"/>
                </a:solidFill>
              </a:rPr>
              <a:t>Manchester Triage System Telephone Triage and Advice</a:t>
            </a:r>
          </a:p>
        </p:txBody>
      </p:sp>
      <p:sp>
        <p:nvSpPr>
          <p:cNvPr id="3" name="Subtitle 2"/>
          <p:cNvSpPr>
            <a:spLocks noGrp="1"/>
          </p:cNvSpPr>
          <p:nvPr>
            <p:ph type="subTitle" idx="1"/>
          </p:nvPr>
        </p:nvSpPr>
        <p:spPr>
          <a:xfrm>
            <a:off x="705584" y="3861048"/>
            <a:ext cx="6400800" cy="1417712"/>
          </a:xfrm>
        </p:spPr>
        <p:txBody>
          <a:bodyPr/>
          <a:lstStyle/>
          <a:p>
            <a:r>
              <a:rPr lang="en-GB">
                <a:solidFill>
                  <a:schemeClr val="tx1"/>
                </a:solidFill>
              </a:rPr>
              <a:t>Post Publication Updates</a:t>
            </a:r>
          </a:p>
          <a:p>
            <a:r>
              <a:rPr lang="en-GB">
                <a:solidFill>
                  <a:schemeClr val="tx1"/>
                </a:solidFill>
              </a:rPr>
              <a:t>2018/2019</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3985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rgbClr val="2F70C8"/>
                </a:solidFill>
              </a:rPr>
              <a:t>Patient safety update: </a:t>
            </a:r>
            <a:r>
              <a:rPr lang="en-GB" dirty="0">
                <a:solidFill>
                  <a:srgbClr val="0070C0"/>
                </a:solidFill>
              </a:rPr>
              <a:t>‘Signs of shock’ </a:t>
            </a:r>
          </a:p>
        </p:txBody>
      </p:sp>
      <p:sp>
        <p:nvSpPr>
          <p:cNvPr id="5" name="Content Placeholder 4"/>
          <p:cNvSpPr>
            <a:spLocks noGrp="1"/>
          </p:cNvSpPr>
          <p:nvPr>
            <p:ph idx="1"/>
          </p:nvPr>
        </p:nvSpPr>
        <p:spPr>
          <a:xfrm>
            <a:off x="323528" y="1689904"/>
            <a:ext cx="8445624" cy="3395280"/>
          </a:xfrm>
        </p:spPr>
        <p:txBody>
          <a:bodyPr/>
          <a:lstStyle/>
          <a:p>
            <a:pPr marL="0" indent="0">
              <a:buNone/>
            </a:pPr>
            <a:r>
              <a:rPr lang="en-GB" sz="2400" dirty="0">
                <a:solidFill>
                  <a:srgbClr val="0070C0"/>
                </a:solidFill>
              </a:rPr>
              <a:t>‘Signs of shock’ </a:t>
            </a:r>
            <a:r>
              <a:rPr lang="en-GB" sz="2400" dirty="0"/>
              <a:t>added to all relevant discriminators</a:t>
            </a:r>
          </a:p>
          <a:p>
            <a:pPr marL="0" indent="0">
              <a:buNone/>
            </a:pPr>
            <a:endParaRPr lang="en-GB" sz="2400" dirty="0"/>
          </a:p>
          <a:p>
            <a:pPr marL="0" indent="0">
              <a:buNone/>
            </a:pPr>
            <a:r>
              <a:rPr lang="en-GB" sz="2400" b="1" dirty="0"/>
              <a:t>Definition: </a:t>
            </a:r>
            <a:r>
              <a:rPr lang="en-GB" sz="2400" dirty="0"/>
              <a:t>‘Shock is inadequate delivery of oxygen to the tissues. The classic signs include sweating, pallor, tachycardia, hypotension and reduced conscious level’</a:t>
            </a:r>
          </a:p>
        </p:txBody>
      </p:sp>
    </p:spTree>
    <p:extLst>
      <p:ext uri="{BB962C8B-B14F-4D97-AF65-F5344CB8AC3E}">
        <p14:creationId xmlns:p14="http://schemas.microsoft.com/office/powerpoint/2010/main" val="1628894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6B0E1-5C98-8540-888E-49A11C665DD1}"/>
              </a:ext>
            </a:extLst>
          </p:cNvPr>
          <p:cNvSpPr>
            <a:spLocks noGrp="1"/>
          </p:cNvSpPr>
          <p:nvPr>
            <p:ph type="title"/>
          </p:nvPr>
        </p:nvSpPr>
        <p:spPr/>
        <p:txBody>
          <a:bodyPr/>
          <a:lstStyle/>
          <a:p>
            <a:r>
              <a:rPr lang="en-GB" dirty="0">
                <a:solidFill>
                  <a:srgbClr val="0070C0"/>
                </a:solidFill>
              </a:rPr>
              <a:t>Post Publication Updates</a:t>
            </a:r>
          </a:p>
        </p:txBody>
      </p:sp>
      <p:sp>
        <p:nvSpPr>
          <p:cNvPr id="3" name="Content Placeholder 2">
            <a:extLst>
              <a:ext uri="{FF2B5EF4-FFF2-40B4-BE49-F238E27FC236}">
                <a16:creationId xmlns:a16="http://schemas.microsoft.com/office/drawing/2014/main" id="{71166705-E5F2-74AA-E453-653420AA4E57}"/>
              </a:ext>
            </a:extLst>
          </p:cNvPr>
          <p:cNvSpPr>
            <a:spLocks noGrp="1"/>
          </p:cNvSpPr>
          <p:nvPr>
            <p:ph idx="1"/>
          </p:nvPr>
        </p:nvSpPr>
        <p:spPr>
          <a:xfrm>
            <a:off x="539552" y="1571624"/>
            <a:ext cx="8229600" cy="3612521"/>
          </a:xfrm>
        </p:spPr>
        <p:txBody>
          <a:bodyPr/>
          <a:lstStyle/>
          <a:p>
            <a:pPr marL="0" indent="0">
              <a:buNone/>
            </a:pPr>
            <a:r>
              <a:rPr lang="en-GB" sz="2000" dirty="0">
                <a:solidFill>
                  <a:schemeClr val="tx1"/>
                </a:solidFill>
              </a:rPr>
              <a:t>This slide set contains all post publication updates for MTS Telephone </a:t>
            </a:r>
            <a:r>
              <a:rPr lang="en-GB" sz="2000" dirty="0"/>
              <a:t>T</a:t>
            </a:r>
            <a:r>
              <a:rPr lang="en-GB" sz="2000" dirty="0">
                <a:solidFill>
                  <a:schemeClr val="tx1"/>
                </a:solidFill>
              </a:rPr>
              <a:t>riage and Advice </a:t>
            </a:r>
          </a:p>
          <a:p>
            <a:pPr marL="0" indent="0">
              <a:buNone/>
            </a:pPr>
            <a:endParaRPr lang="en-GB" sz="2000" dirty="0"/>
          </a:p>
          <a:p>
            <a:pPr marL="0" indent="0">
              <a:buNone/>
            </a:pPr>
            <a:r>
              <a:rPr lang="en-GB" sz="2000" b="0" baseline="0" dirty="0"/>
              <a:t>The Manchester Triage Group review all charts and discriminators yearly at the annual conference, whereby each country that uses MTS sends 3 representatives and any recommendations for changes are discussed with the group. Many of these changes are minor changes or additions to charts/discriminators and these will be released annually following the conference, however if there are any critical safety updates, you will be informed of these straight away so you can update your system. </a:t>
            </a:r>
          </a:p>
          <a:p>
            <a:endParaRPr lang="en-GB" sz="2000" b="0" baseline="0" dirty="0"/>
          </a:p>
          <a:p>
            <a:pPr marL="0" indent="0">
              <a:buNone/>
            </a:pPr>
            <a:endParaRPr lang="en-GB" sz="2000" dirty="0">
              <a:solidFill>
                <a:schemeClr val="tx1"/>
              </a:solidFill>
            </a:endParaRPr>
          </a:p>
          <a:p>
            <a:endParaRPr lang="en-GB" dirty="0"/>
          </a:p>
        </p:txBody>
      </p:sp>
    </p:spTree>
    <p:extLst>
      <p:ext uri="{BB962C8B-B14F-4D97-AF65-F5344CB8AC3E}">
        <p14:creationId xmlns:p14="http://schemas.microsoft.com/office/powerpoint/2010/main" val="14028940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2F70C8"/>
                </a:solidFill>
              </a:rPr>
              <a:t>General update: </a:t>
            </a:r>
            <a:r>
              <a:rPr lang="en-GB" dirty="0">
                <a:solidFill>
                  <a:srgbClr val="0070C0"/>
                </a:solidFill>
              </a:rPr>
              <a:t>‘Massive Haemoptysis’ </a:t>
            </a:r>
          </a:p>
        </p:txBody>
      </p:sp>
      <p:sp>
        <p:nvSpPr>
          <p:cNvPr id="3" name="Content Placeholder 2"/>
          <p:cNvSpPr>
            <a:spLocks noGrp="1"/>
          </p:cNvSpPr>
          <p:nvPr>
            <p:ph idx="1"/>
          </p:nvPr>
        </p:nvSpPr>
        <p:spPr>
          <a:xfrm>
            <a:off x="539552" y="1626260"/>
            <a:ext cx="8229600" cy="4032448"/>
          </a:xfrm>
        </p:spPr>
        <p:txBody>
          <a:bodyPr/>
          <a:lstStyle/>
          <a:p>
            <a:pPr marL="0" indent="0">
              <a:buNone/>
            </a:pPr>
            <a:r>
              <a:rPr lang="en-GB" sz="2400" dirty="0"/>
              <a:t>New discriminator </a:t>
            </a:r>
            <a:r>
              <a:rPr lang="en-GB" sz="2400" dirty="0">
                <a:solidFill>
                  <a:srgbClr val="0070C0"/>
                </a:solidFill>
              </a:rPr>
              <a:t>‘Massive Haemoptysis’ </a:t>
            </a:r>
            <a:r>
              <a:rPr lang="en-GB" sz="2400" dirty="0"/>
              <a:t>added to the following charts;</a:t>
            </a:r>
          </a:p>
          <a:p>
            <a:r>
              <a:rPr lang="en-GB" sz="2400" dirty="0"/>
              <a:t>Torso injury</a:t>
            </a:r>
          </a:p>
          <a:p>
            <a:r>
              <a:rPr lang="en-GB" sz="2400" dirty="0"/>
              <a:t>Chest pain</a:t>
            </a:r>
          </a:p>
          <a:p>
            <a:r>
              <a:rPr lang="en-GB" sz="2400" dirty="0"/>
              <a:t>Shortness of breath in adults/children</a:t>
            </a:r>
          </a:p>
          <a:p>
            <a:pPr marL="0" indent="0">
              <a:buNone/>
            </a:pPr>
            <a:endParaRPr lang="en-GB" sz="2400" dirty="0"/>
          </a:p>
          <a:p>
            <a:pPr marL="0" indent="0">
              <a:buNone/>
            </a:pPr>
            <a:r>
              <a:rPr lang="en-GB" sz="2400" b="1" dirty="0"/>
              <a:t>Definition: </a:t>
            </a:r>
            <a:r>
              <a:rPr lang="en-GB" sz="2400" dirty="0"/>
              <a:t>‘Coughing up large amounts of fresh or clotted blood. Not to be confused with streaks of blood in saliva’</a:t>
            </a:r>
          </a:p>
        </p:txBody>
      </p:sp>
    </p:spTree>
    <p:extLst>
      <p:ext uri="{BB962C8B-B14F-4D97-AF65-F5344CB8AC3E}">
        <p14:creationId xmlns:p14="http://schemas.microsoft.com/office/powerpoint/2010/main" val="1321409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2F70C8"/>
                </a:solidFill>
              </a:rPr>
              <a:t>General update: Testicular pain</a:t>
            </a:r>
            <a:r>
              <a:rPr lang="en-GB" dirty="0"/>
              <a:t>	</a:t>
            </a:r>
          </a:p>
        </p:txBody>
      </p:sp>
      <p:sp>
        <p:nvSpPr>
          <p:cNvPr id="3" name="Content Placeholder 2"/>
          <p:cNvSpPr>
            <a:spLocks noGrp="1"/>
          </p:cNvSpPr>
          <p:nvPr>
            <p:ph idx="1"/>
          </p:nvPr>
        </p:nvSpPr>
        <p:spPr>
          <a:xfrm>
            <a:off x="539552" y="1628800"/>
            <a:ext cx="8229600" cy="3312368"/>
          </a:xfrm>
        </p:spPr>
        <p:txBody>
          <a:bodyPr/>
          <a:lstStyle/>
          <a:p>
            <a:pPr marL="0" indent="0">
              <a:buNone/>
            </a:pPr>
            <a:r>
              <a:rPr lang="en-GB" dirty="0"/>
              <a:t>‘Age 25 years or less’ priority increased to Red </a:t>
            </a:r>
            <a:r>
              <a:rPr lang="en-GB" sz="2800" kern="1200" dirty="0">
                <a:solidFill>
                  <a:schemeClr val="tx1"/>
                </a:solidFill>
                <a:effectLst/>
                <a:latin typeface="Arial" panose="020B0604020202020204" pitchFamily="34" charset="0"/>
                <a:ea typeface="+mn-ea"/>
                <a:cs typeface="Arial" panose="020B0604020202020204" pitchFamily="34" charset="0"/>
              </a:rPr>
              <a:t>To ensure consistent</a:t>
            </a:r>
            <a:r>
              <a:rPr lang="en-GB" sz="2800" kern="1200" baseline="0" dirty="0">
                <a:solidFill>
                  <a:schemeClr val="tx1"/>
                </a:solidFill>
                <a:effectLst/>
                <a:latin typeface="Arial" panose="020B0604020202020204" pitchFamily="34" charset="0"/>
                <a:ea typeface="+mn-ea"/>
                <a:cs typeface="Arial" panose="020B0604020202020204" pitchFamily="34" charset="0"/>
              </a:rPr>
              <a:t> priority with Emergency Triage </a:t>
            </a:r>
            <a:endParaRPr lang="en-GB" dirty="0"/>
          </a:p>
          <a:p>
            <a:endParaRPr lang="en-GB" dirty="0"/>
          </a:p>
          <a:p>
            <a:pPr marL="0" indent="0">
              <a:buNone/>
            </a:pPr>
            <a:r>
              <a:rPr lang="en-GB" dirty="0"/>
              <a:t>‘Testicular pain’ added to Abdominal pain in children chart in Red </a:t>
            </a:r>
            <a:r>
              <a:rPr lang="en-GB" sz="2800" kern="1200" baseline="0" dirty="0">
                <a:solidFill>
                  <a:schemeClr val="tx1"/>
                </a:solidFill>
                <a:effectLst/>
                <a:latin typeface="Arial" panose="020B0604020202020204" pitchFamily="34" charset="0"/>
                <a:ea typeface="+mn-ea"/>
                <a:cs typeface="Arial" panose="020B0604020202020204" pitchFamily="34" charset="0"/>
              </a:rPr>
              <a:t>to ensure</a:t>
            </a:r>
            <a:r>
              <a:rPr lang="en-GB" sz="2800" kern="1200" dirty="0">
                <a:solidFill>
                  <a:schemeClr val="tx1"/>
                </a:solidFill>
                <a:effectLst/>
                <a:latin typeface="Arial" panose="020B0604020202020204" pitchFamily="34" charset="0"/>
                <a:ea typeface="+mn-ea"/>
                <a:cs typeface="Arial" panose="020B0604020202020204" pitchFamily="34" charset="0"/>
              </a:rPr>
              <a:t> testicular pain is questioned with a child presenting with abdominal pain, as children may not be able to articulate this accurately. </a:t>
            </a:r>
            <a:endParaRPr lang="en-GB" dirty="0"/>
          </a:p>
        </p:txBody>
      </p:sp>
    </p:spTree>
    <p:extLst>
      <p:ext uri="{BB962C8B-B14F-4D97-AF65-F5344CB8AC3E}">
        <p14:creationId xmlns:p14="http://schemas.microsoft.com/office/powerpoint/2010/main" val="17357323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2F70C8"/>
                </a:solidFill>
              </a:rPr>
              <a:t>General update: </a:t>
            </a:r>
            <a:r>
              <a:rPr lang="en-GB" dirty="0">
                <a:solidFill>
                  <a:srgbClr val="0070C0"/>
                </a:solidFill>
              </a:rPr>
              <a:t>‘Aortic pain’ 	</a:t>
            </a:r>
          </a:p>
        </p:txBody>
      </p:sp>
      <p:sp>
        <p:nvSpPr>
          <p:cNvPr id="3" name="Content Placeholder 2"/>
          <p:cNvSpPr>
            <a:spLocks noGrp="1"/>
          </p:cNvSpPr>
          <p:nvPr>
            <p:ph idx="1"/>
          </p:nvPr>
        </p:nvSpPr>
        <p:spPr>
          <a:xfrm>
            <a:off x="539552" y="1223685"/>
            <a:ext cx="8229600" cy="4216415"/>
          </a:xfrm>
        </p:spPr>
        <p:txBody>
          <a:bodyPr/>
          <a:lstStyle/>
          <a:p>
            <a:pPr marL="0" indent="0">
              <a:buNone/>
            </a:pPr>
            <a:r>
              <a:rPr lang="en-GB" dirty="0"/>
              <a:t>Discriminator </a:t>
            </a:r>
            <a:r>
              <a:rPr lang="en-GB" dirty="0">
                <a:solidFill>
                  <a:srgbClr val="0070C0"/>
                </a:solidFill>
              </a:rPr>
              <a:t>‘Aortic pain’ </a:t>
            </a:r>
            <a:r>
              <a:rPr lang="en-GB" dirty="0"/>
              <a:t>added to the following charts:</a:t>
            </a:r>
          </a:p>
          <a:p>
            <a:r>
              <a:rPr lang="en-GB" dirty="0"/>
              <a:t>Back pain</a:t>
            </a:r>
          </a:p>
          <a:p>
            <a:r>
              <a:rPr lang="en-GB" dirty="0"/>
              <a:t>Chest pain</a:t>
            </a:r>
          </a:p>
          <a:p>
            <a:r>
              <a:rPr lang="en-GB" dirty="0"/>
              <a:t>Collapse</a:t>
            </a:r>
          </a:p>
          <a:p>
            <a:pPr marL="0" indent="0">
              <a:buNone/>
            </a:pPr>
            <a:endParaRPr lang="en-GB" dirty="0">
              <a:solidFill>
                <a:schemeClr val="accent2">
                  <a:lumMod val="50000"/>
                </a:schemeClr>
              </a:solidFill>
            </a:endParaRPr>
          </a:p>
          <a:p>
            <a:pPr marL="0" indent="0">
              <a:buNone/>
            </a:pPr>
            <a:r>
              <a:rPr lang="en-GB" dirty="0"/>
              <a:t>Discriminator </a:t>
            </a:r>
            <a:r>
              <a:rPr lang="en-GB" dirty="0">
                <a:solidFill>
                  <a:srgbClr val="0070C0"/>
                </a:solidFill>
              </a:rPr>
              <a:t>‘Aortic pain’ </a:t>
            </a:r>
            <a:r>
              <a:rPr lang="en-GB" dirty="0"/>
              <a:t>replaced ‘Pain radiating into back’ in the Abdominal pain chart.</a:t>
            </a:r>
          </a:p>
          <a:p>
            <a:pPr marL="0" indent="0">
              <a:buNone/>
            </a:pPr>
            <a:endParaRPr lang="en-GB" dirty="0">
              <a:solidFill>
                <a:schemeClr val="accent2">
                  <a:lumMod val="50000"/>
                </a:schemeClr>
              </a:solidFill>
            </a:endParaRPr>
          </a:p>
        </p:txBody>
      </p:sp>
    </p:spTree>
    <p:extLst>
      <p:ext uri="{BB962C8B-B14F-4D97-AF65-F5344CB8AC3E}">
        <p14:creationId xmlns:p14="http://schemas.microsoft.com/office/powerpoint/2010/main" val="2219579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2F70C8"/>
                </a:solidFill>
              </a:rPr>
              <a:t>‘Aortic pain’ definition: </a:t>
            </a:r>
            <a:br>
              <a:rPr lang="en-GB" dirty="0">
                <a:solidFill>
                  <a:schemeClr val="accent2">
                    <a:lumMod val="50000"/>
                  </a:schemeClr>
                </a:solidFill>
              </a:rPr>
            </a:br>
            <a:endParaRPr lang="en-GB" dirty="0"/>
          </a:p>
        </p:txBody>
      </p:sp>
      <p:sp>
        <p:nvSpPr>
          <p:cNvPr id="3" name="Content Placeholder 2"/>
          <p:cNvSpPr>
            <a:spLocks noGrp="1"/>
          </p:cNvSpPr>
          <p:nvPr>
            <p:ph idx="1"/>
          </p:nvPr>
        </p:nvSpPr>
        <p:spPr/>
        <p:txBody>
          <a:bodyPr/>
          <a:lstStyle/>
          <a:p>
            <a:pPr marL="0" indent="0">
              <a:buNone/>
            </a:pPr>
            <a:endParaRPr lang="en-GB" sz="2400"/>
          </a:p>
          <a:p>
            <a:pPr marL="0" indent="0">
              <a:buNone/>
            </a:pPr>
            <a:r>
              <a:rPr lang="en-GB" sz="2400"/>
              <a:t>The onset of symptoms is sudden and the leading symptom is severe abdominal or chest pain. The pain may be described as sharp, stabbing or ripping in character. Classically aortic chest pain is felt around the sternum and then radiates to the shoulder blades, aortic abdominal pain is felt in the centre of the abdomen and radiates to the back. The pain may get better or even vanish and then recur elsewhere. Over time, pain may also be felt in the arms, neck, lower jaw, stomach or hips.</a:t>
            </a:r>
            <a:r>
              <a:rPr lang="en-GB" sz="2400" b="1"/>
              <a:t> </a:t>
            </a:r>
            <a:endParaRPr lang="en-GB" sz="2400"/>
          </a:p>
          <a:p>
            <a:pPr marL="0" indent="0">
              <a:buNone/>
            </a:pPr>
            <a:endParaRPr lang="en-GB"/>
          </a:p>
        </p:txBody>
      </p:sp>
    </p:spTree>
    <p:extLst>
      <p:ext uri="{BB962C8B-B14F-4D97-AF65-F5344CB8AC3E}">
        <p14:creationId xmlns:p14="http://schemas.microsoft.com/office/powerpoint/2010/main" val="39618402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rgbClr val="2F70C8"/>
                </a:solidFill>
              </a:rPr>
              <a:t>General update: </a:t>
            </a:r>
            <a:r>
              <a:rPr lang="en-GB" sz="3200" dirty="0">
                <a:solidFill>
                  <a:srgbClr val="0070C0"/>
                </a:solidFill>
              </a:rPr>
              <a:t>'Responds to pain' </a:t>
            </a:r>
            <a:endParaRPr lang="en-GB" dirty="0">
              <a:solidFill>
                <a:srgbClr val="0070C0"/>
              </a:solidFill>
            </a:endParaRPr>
          </a:p>
        </p:txBody>
      </p:sp>
      <p:sp>
        <p:nvSpPr>
          <p:cNvPr id="5" name="Content Placeholder 4"/>
          <p:cNvSpPr>
            <a:spLocks noGrp="1"/>
          </p:cNvSpPr>
          <p:nvPr>
            <p:ph idx="1"/>
          </p:nvPr>
        </p:nvSpPr>
        <p:spPr>
          <a:xfrm>
            <a:off x="323528" y="1196752"/>
            <a:ext cx="8445624" cy="3888432"/>
          </a:xfrm>
        </p:spPr>
        <p:txBody>
          <a:bodyPr/>
          <a:lstStyle/>
          <a:p>
            <a:pPr marL="0" indent="0">
              <a:buNone/>
            </a:pPr>
            <a:r>
              <a:rPr lang="en-GB" sz="2400" dirty="0"/>
              <a:t>Definition of </a:t>
            </a:r>
            <a:r>
              <a:rPr lang="en-GB" sz="2400" dirty="0">
                <a:solidFill>
                  <a:srgbClr val="0070C0"/>
                </a:solidFill>
              </a:rPr>
              <a:t>'Responds to pain' </a:t>
            </a:r>
            <a:r>
              <a:rPr lang="en-GB" sz="2400" dirty="0"/>
              <a:t>amended to;</a:t>
            </a:r>
          </a:p>
          <a:p>
            <a:endParaRPr lang="en-GB" sz="2400" dirty="0"/>
          </a:p>
          <a:p>
            <a:pPr marL="0" indent="0">
              <a:buNone/>
            </a:pPr>
            <a:r>
              <a:rPr lang="en-GB" sz="2400" dirty="0"/>
              <a:t>‘Response to a painful stimulus. Standard peripheral stimuli should be used - a pencil or pen is used to apply pressure to the finger nail bed. This stimulus should not be applied to the toes since a spinal reflex may cause flexion even in brain death.’</a:t>
            </a:r>
          </a:p>
          <a:p>
            <a:pPr marL="0" indent="0">
              <a:buNone/>
            </a:pPr>
            <a:endParaRPr lang="en-GB" sz="2400" dirty="0"/>
          </a:p>
          <a:p>
            <a:pPr marL="0" indent="0">
              <a:buNone/>
            </a:pPr>
            <a:r>
              <a:rPr lang="en-GB" sz="2400" dirty="0"/>
              <a:t>The wording </a:t>
            </a:r>
            <a:r>
              <a:rPr lang="en-GB" sz="2400" i="1" dirty="0"/>
              <a:t>'Supraorbital ridge pressure should not be used since reflex grimacing may occur‘ </a:t>
            </a:r>
            <a:r>
              <a:rPr lang="en-GB" sz="2400" dirty="0"/>
              <a:t>has been removed.</a:t>
            </a:r>
          </a:p>
        </p:txBody>
      </p:sp>
    </p:spTree>
    <p:extLst>
      <p:ext uri="{BB962C8B-B14F-4D97-AF65-F5344CB8AC3E}">
        <p14:creationId xmlns:p14="http://schemas.microsoft.com/office/powerpoint/2010/main" val="26883213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solidFill>
                  <a:srgbClr val="2F70C8"/>
                </a:solidFill>
              </a:rPr>
              <a:t>General update</a:t>
            </a:r>
          </a:p>
        </p:txBody>
      </p:sp>
      <p:sp>
        <p:nvSpPr>
          <p:cNvPr id="3" name="Content Placeholder 2"/>
          <p:cNvSpPr>
            <a:spLocks noGrp="1"/>
          </p:cNvSpPr>
          <p:nvPr>
            <p:ph idx="1"/>
          </p:nvPr>
        </p:nvSpPr>
        <p:spPr>
          <a:xfrm>
            <a:off x="539552" y="1844824"/>
            <a:ext cx="8229600" cy="3339322"/>
          </a:xfrm>
        </p:spPr>
        <p:txBody>
          <a:bodyPr/>
          <a:lstStyle/>
          <a:p>
            <a:pPr marL="0" indent="0">
              <a:buNone/>
            </a:pPr>
            <a:r>
              <a:rPr lang="en-GB" dirty="0">
                <a:solidFill>
                  <a:srgbClr val="0070C0"/>
                </a:solidFill>
              </a:rPr>
              <a:t>‘Special risk of infection’ </a:t>
            </a:r>
            <a:r>
              <a:rPr lang="en-GB" dirty="0"/>
              <a:t>and </a:t>
            </a:r>
            <a:r>
              <a:rPr lang="en-GB" dirty="0">
                <a:solidFill>
                  <a:srgbClr val="0070C0"/>
                </a:solidFill>
              </a:rPr>
              <a:t>‘History of foreign travel’</a:t>
            </a:r>
            <a:r>
              <a:rPr lang="en-GB" dirty="0"/>
              <a:t> added to the following charts:</a:t>
            </a:r>
          </a:p>
          <a:p>
            <a:r>
              <a:rPr lang="en-GB" dirty="0"/>
              <a:t>Unwell newborn</a:t>
            </a:r>
          </a:p>
          <a:p>
            <a:r>
              <a:rPr lang="en-GB" dirty="0"/>
              <a:t>Unwell baby</a:t>
            </a:r>
          </a:p>
          <a:p>
            <a:r>
              <a:rPr lang="en-GB" dirty="0"/>
              <a:t>Unwell child</a:t>
            </a:r>
          </a:p>
        </p:txBody>
      </p:sp>
    </p:spTree>
    <p:extLst>
      <p:ext uri="{BB962C8B-B14F-4D97-AF65-F5344CB8AC3E}">
        <p14:creationId xmlns:p14="http://schemas.microsoft.com/office/powerpoint/2010/main" val="29472493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solidFill>
                  <a:srgbClr val="2F70C8"/>
                </a:solidFill>
              </a:rPr>
              <a:t>Manchester Triage System Telephone Triage and Advice</a:t>
            </a:r>
          </a:p>
        </p:txBody>
      </p:sp>
      <p:sp>
        <p:nvSpPr>
          <p:cNvPr id="3" name="Subtitle 2"/>
          <p:cNvSpPr>
            <a:spLocks noGrp="1"/>
          </p:cNvSpPr>
          <p:nvPr>
            <p:ph type="subTitle" idx="1"/>
          </p:nvPr>
        </p:nvSpPr>
        <p:spPr>
          <a:xfrm>
            <a:off x="705584" y="3861048"/>
            <a:ext cx="6400800" cy="1417712"/>
          </a:xfrm>
        </p:spPr>
        <p:txBody>
          <a:bodyPr/>
          <a:lstStyle/>
          <a:p>
            <a:r>
              <a:rPr lang="en-GB">
                <a:solidFill>
                  <a:schemeClr val="tx1"/>
                </a:solidFill>
              </a:rPr>
              <a:t>Post Publication Updates</a:t>
            </a:r>
          </a:p>
          <a:p>
            <a:r>
              <a:rPr lang="en-GB">
                <a:solidFill>
                  <a:schemeClr val="tx1"/>
                </a:solidFill>
              </a:rPr>
              <a:t>2020</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43754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95536" y="692696"/>
            <a:ext cx="8229600" cy="1005560"/>
          </a:xfrm>
        </p:spPr>
        <p:txBody>
          <a:bodyPr>
            <a:normAutofit fontScale="90000"/>
          </a:bodyPr>
          <a:lstStyle/>
          <a:p>
            <a:r>
              <a:rPr lang="en-GB" sz="3600" dirty="0">
                <a:solidFill>
                  <a:srgbClr val="2F70C8"/>
                </a:solidFill>
              </a:rPr>
              <a:t>General update: ‘Possible sepsis’ definition amended</a:t>
            </a:r>
            <a:br>
              <a:rPr lang="en-GB" dirty="0"/>
            </a:br>
            <a:endParaRPr lang="en-GB" dirty="0"/>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sp>
        <p:nvSpPr>
          <p:cNvPr id="10" name="Content Placeholder 9"/>
          <p:cNvSpPr>
            <a:spLocks noGrp="1"/>
          </p:cNvSpPr>
          <p:nvPr>
            <p:ph idx="1"/>
          </p:nvPr>
        </p:nvSpPr>
        <p:spPr>
          <a:xfrm>
            <a:off x="467544" y="2245488"/>
            <a:ext cx="8229600" cy="2760008"/>
          </a:xfrm>
        </p:spPr>
        <p:txBody>
          <a:bodyPr>
            <a:normAutofit fontScale="85000" lnSpcReduction="20000"/>
          </a:bodyPr>
          <a:lstStyle/>
          <a:p>
            <a:pPr marL="0" indent="0">
              <a:buNone/>
            </a:pPr>
            <a:r>
              <a:rPr lang="en-GB" b="1" dirty="0"/>
              <a:t>Definition: </a:t>
            </a:r>
            <a:r>
              <a:rPr lang="en-GB" dirty="0"/>
              <a:t>Suspected sepsis in patients who present with altered mental state, low blood pressure (systolic less than 100) or raised respiratory rate (more than 22). In children, age specific physiological tools should be used to determine if possibly septic.</a:t>
            </a:r>
          </a:p>
          <a:p>
            <a:pPr marL="0" indent="0">
              <a:buNone/>
            </a:pPr>
            <a:endParaRPr lang="en-GB" dirty="0"/>
          </a:p>
          <a:p>
            <a:pPr marL="0" indent="0">
              <a:buNone/>
            </a:pPr>
            <a:r>
              <a:rPr lang="en-GB" dirty="0"/>
              <a:t>Changed</a:t>
            </a:r>
            <a:r>
              <a:rPr lang="en-GB" baseline="0" dirty="0"/>
              <a:t> from age specific ‘values’ to age specific ‘tools’ due to translation issues.</a:t>
            </a:r>
            <a:endParaRPr lang="en-GB" dirty="0"/>
          </a:p>
          <a:p>
            <a:pPr marL="0" indent="0">
              <a:buNone/>
            </a:pPr>
            <a:endParaRPr lang="en-GB" dirty="0"/>
          </a:p>
        </p:txBody>
      </p:sp>
    </p:spTree>
    <p:extLst>
      <p:ext uri="{BB962C8B-B14F-4D97-AF65-F5344CB8AC3E}">
        <p14:creationId xmlns:p14="http://schemas.microsoft.com/office/powerpoint/2010/main" val="27679182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solidFill>
                  <a:srgbClr val="2F70C8"/>
                </a:solidFill>
              </a:rPr>
              <a:t>Manchester Triage System Telephone Triage and Advice</a:t>
            </a:r>
          </a:p>
        </p:txBody>
      </p:sp>
      <p:sp>
        <p:nvSpPr>
          <p:cNvPr id="3" name="Subtitle 2"/>
          <p:cNvSpPr>
            <a:spLocks noGrp="1"/>
          </p:cNvSpPr>
          <p:nvPr>
            <p:ph type="subTitle" idx="1"/>
          </p:nvPr>
        </p:nvSpPr>
        <p:spPr>
          <a:xfrm>
            <a:off x="688032" y="3429000"/>
            <a:ext cx="7625616" cy="1417712"/>
          </a:xfrm>
        </p:spPr>
        <p:txBody>
          <a:bodyPr/>
          <a:lstStyle/>
          <a:p>
            <a:r>
              <a:rPr lang="en-GB">
                <a:solidFill>
                  <a:schemeClr val="tx1"/>
                </a:solidFill>
              </a:rPr>
              <a:t>Post Publication Updates</a:t>
            </a:r>
          </a:p>
          <a:p>
            <a:r>
              <a:rPr lang="en-GB">
                <a:solidFill>
                  <a:schemeClr val="tx1"/>
                </a:solidFill>
              </a:rPr>
              <a:t>December 2022 – Patient Safety Update: Mental Health</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369708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446DF-4CB4-AAAD-5010-2F7E2E335F21}"/>
              </a:ext>
            </a:extLst>
          </p:cNvPr>
          <p:cNvSpPr>
            <a:spLocks noGrp="1"/>
          </p:cNvSpPr>
          <p:nvPr>
            <p:ph type="title"/>
          </p:nvPr>
        </p:nvSpPr>
        <p:spPr/>
        <p:txBody>
          <a:bodyPr/>
          <a:lstStyle/>
          <a:p>
            <a:r>
              <a:rPr lang="en-GB">
                <a:solidFill>
                  <a:srgbClr val="0070C0"/>
                </a:solidFill>
              </a:rPr>
              <a:t>Updates to Mental Health Charts</a:t>
            </a:r>
          </a:p>
        </p:txBody>
      </p:sp>
      <p:sp>
        <p:nvSpPr>
          <p:cNvPr id="5" name="Content Placeholder 4">
            <a:extLst>
              <a:ext uri="{FF2B5EF4-FFF2-40B4-BE49-F238E27FC236}">
                <a16:creationId xmlns:a16="http://schemas.microsoft.com/office/drawing/2014/main" id="{9A58E536-6583-8E66-9CDA-9CB384DAD525}"/>
              </a:ext>
            </a:extLst>
          </p:cNvPr>
          <p:cNvSpPr>
            <a:spLocks noGrp="1"/>
          </p:cNvSpPr>
          <p:nvPr>
            <p:ph idx="1"/>
          </p:nvPr>
        </p:nvSpPr>
        <p:spPr>
          <a:xfrm>
            <a:off x="539552" y="1412776"/>
            <a:ext cx="8229600" cy="4032448"/>
          </a:xfrm>
        </p:spPr>
        <p:txBody>
          <a:bodyPr/>
          <a:lstStyle/>
          <a:p>
            <a:pPr marL="0" indent="0">
              <a:buNone/>
            </a:pPr>
            <a:r>
              <a:rPr lang="en-GB" sz="2400" dirty="0"/>
              <a:t>The Manchester Triage Group updated all of the mental health related charts following a pilot evaluation and a Delphi study. </a:t>
            </a:r>
          </a:p>
          <a:p>
            <a:pPr marL="0" indent="0">
              <a:buNone/>
            </a:pPr>
            <a:endParaRPr lang="en-GB" sz="2400" dirty="0"/>
          </a:p>
          <a:p>
            <a:pPr marL="0" indent="0">
              <a:buNone/>
            </a:pPr>
            <a:r>
              <a:rPr lang="en-GB" sz="2400" dirty="0"/>
              <a:t>The initial changes were made to Emergency Triage, and many of these discriminators have now been carried across to telephone triage following reviews and discussions with the telephone triage advisory and international groups. </a:t>
            </a:r>
          </a:p>
          <a:p>
            <a:pPr marL="0" indent="0">
              <a:buNone/>
            </a:pPr>
            <a:endParaRPr lang="en-GB" dirty="0"/>
          </a:p>
          <a:p>
            <a:endParaRPr lang="en-GB" dirty="0"/>
          </a:p>
        </p:txBody>
      </p:sp>
    </p:spTree>
    <p:extLst>
      <p:ext uri="{BB962C8B-B14F-4D97-AF65-F5344CB8AC3E}">
        <p14:creationId xmlns:p14="http://schemas.microsoft.com/office/powerpoint/2010/main" val="2925577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6B0E1-5C98-8540-888E-49A11C665DD1}"/>
              </a:ext>
            </a:extLst>
          </p:cNvPr>
          <p:cNvSpPr>
            <a:spLocks noGrp="1"/>
          </p:cNvSpPr>
          <p:nvPr>
            <p:ph type="title"/>
          </p:nvPr>
        </p:nvSpPr>
        <p:spPr/>
        <p:txBody>
          <a:bodyPr/>
          <a:lstStyle/>
          <a:p>
            <a:r>
              <a:rPr lang="en-GB" dirty="0">
                <a:solidFill>
                  <a:srgbClr val="0070C0"/>
                </a:solidFill>
              </a:rPr>
              <a:t>Post Publication Updates</a:t>
            </a:r>
          </a:p>
        </p:txBody>
      </p:sp>
      <p:sp>
        <p:nvSpPr>
          <p:cNvPr id="3" name="Content Placeholder 2">
            <a:extLst>
              <a:ext uri="{FF2B5EF4-FFF2-40B4-BE49-F238E27FC236}">
                <a16:creationId xmlns:a16="http://schemas.microsoft.com/office/drawing/2014/main" id="{71166705-E5F2-74AA-E453-653420AA4E57}"/>
              </a:ext>
            </a:extLst>
          </p:cNvPr>
          <p:cNvSpPr>
            <a:spLocks noGrp="1"/>
          </p:cNvSpPr>
          <p:nvPr>
            <p:ph idx="1"/>
          </p:nvPr>
        </p:nvSpPr>
        <p:spPr/>
        <p:txBody>
          <a:bodyPr/>
          <a:lstStyle/>
          <a:p>
            <a:pPr marL="0" indent="0">
              <a:buNone/>
            </a:pPr>
            <a:endParaRPr lang="en-GB" sz="2000" b="0" baseline="0" dirty="0"/>
          </a:p>
          <a:p>
            <a:pPr marL="0" indent="0">
              <a:buNone/>
            </a:pPr>
            <a:endParaRPr lang="en-GB" sz="2000" dirty="0"/>
          </a:p>
          <a:p>
            <a:pPr marL="0" indent="0">
              <a:buNone/>
            </a:pPr>
            <a:endParaRPr lang="en-GB" sz="2000" b="0" baseline="0" dirty="0"/>
          </a:p>
          <a:p>
            <a:pPr marL="0" indent="0" algn="ctr">
              <a:buNone/>
            </a:pPr>
            <a:r>
              <a:rPr lang="en-GB" sz="2000" b="1" baseline="0" dirty="0"/>
              <a:t>It is the responsibility of the instructors to ensure that once you have been informed of any changes, that these are made to the systems you are using. </a:t>
            </a:r>
            <a:endParaRPr lang="en-GB" sz="2000" b="1" dirty="0"/>
          </a:p>
          <a:p>
            <a:pPr marL="0" indent="0">
              <a:buNone/>
            </a:pPr>
            <a:endParaRPr lang="en-GB" sz="2000" dirty="0">
              <a:solidFill>
                <a:schemeClr val="tx1"/>
              </a:solidFill>
            </a:endParaRPr>
          </a:p>
          <a:p>
            <a:endParaRPr lang="en-GB" dirty="0"/>
          </a:p>
        </p:txBody>
      </p:sp>
    </p:spTree>
    <p:extLst>
      <p:ext uri="{BB962C8B-B14F-4D97-AF65-F5344CB8AC3E}">
        <p14:creationId xmlns:p14="http://schemas.microsoft.com/office/powerpoint/2010/main" val="29496949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4928F-45C5-B5BA-04A0-D2888F6A8879}"/>
              </a:ext>
            </a:extLst>
          </p:cNvPr>
          <p:cNvSpPr>
            <a:spLocks noGrp="1"/>
          </p:cNvSpPr>
          <p:nvPr>
            <p:ph type="title"/>
          </p:nvPr>
        </p:nvSpPr>
        <p:spPr/>
        <p:txBody>
          <a:bodyPr/>
          <a:lstStyle/>
          <a:p>
            <a:r>
              <a:rPr lang="en-GB">
                <a:solidFill>
                  <a:srgbClr val="0070C0"/>
                </a:solidFill>
              </a:rPr>
              <a:t>Updates to Mental Health Charts</a:t>
            </a:r>
          </a:p>
        </p:txBody>
      </p:sp>
      <p:sp>
        <p:nvSpPr>
          <p:cNvPr id="3" name="Content Placeholder 2">
            <a:extLst>
              <a:ext uri="{FF2B5EF4-FFF2-40B4-BE49-F238E27FC236}">
                <a16:creationId xmlns:a16="http://schemas.microsoft.com/office/drawing/2014/main" id="{537A79C5-91B5-9F7D-3D83-5704D254DCD4}"/>
              </a:ext>
            </a:extLst>
          </p:cNvPr>
          <p:cNvSpPr>
            <a:spLocks noGrp="1"/>
          </p:cNvSpPr>
          <p:nvPr>
            <p:ph idx="1"/>
          </p:nvPr>
        </p:nvSpPr>
        <p:spPr>
          <a:xfrm>
            <a:off x="539552" y="1588770"/>
            <a:ext cx="8229600" cy="3595376"/>
          </a:xfrm>
        </p:spPr>
        <p:txBody>
          <a:bodyPr/>
          <a:lstStyle/>
          <a:p>
            <a:pPr marL="0" indent="0">
              <a:buNone/>
            </a:pPr>
            <a:r>
              <a:rPr lang="en-GB" sz="2400" dirty="0">
                <a:latin typeface="Arial"/>
                <a:cs typeface="Arial"/>
              </a:rPr>
              <a:t>This has been the biggest change to the MTS since it began in order to ensure mental health is given the same importance as physical health. </a:t>
            </a:r>
            <a:endParaRPr lang="en-GB" sz="2400" dirty="0"/>
          </a:p>
          <a:p>
            <a:endParaRPr lang="en-GB" dirty="0"/>
          </a:p>
        </p:txBody>
      </p:sp>
    </p:spTree>
    <p:extLst>
      <p:ext uri="{BB962C8B-B14F-4D97-AF65-F5344CB8AC3E}">
        <p14:creationId xmlns:p14="http://schemas.microsoft.com/office/powerpoint/2010/main" val="3240678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95536" y="692696"/>
            <a:ext cx="8229600" cy="1005560"/>
          </a:xfrm>
        </p:spPr>
        <p:txBody>
          <a:bodyPr vert="horz" lIns="91440" tIns="45720" rIns="91440" bIns="45720" anchor="t">
            <a:normAutofit fontScale="90000"/>
          </a:bodyPr>
          <a:lstStyle/>
          <a:p>
            <a:r>
              <a:rPr lang="en-GB" sz="3600">
                <a:solidFill>
                  <a:srgbClr val="2F70C8"/>
                </a:solidFill>
                <a:latin typeface="Arial"/>
                <a:ea typeface="ＭＳ Ｐゴシック"/>
                <a:cs typeface="Arial"/>
              </a:rPr>
              <a:t>Mental Health Chart Update</a:t>
            </a:r>
            <a:br>
              <a:rPr lang="en-GB"/>
            </a:br>
            <a:endParaRPr lang="en-GB"/>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sp>
        <p:nvSpPr>
          <p:cNvPr id="10" name="Content Placeholder 9"/>
          <p:cNvSpPr>
            <a:spLocks noGrp="1"/>
          </p:cNvSpPr>
          <p:nvPr>
            <p:ph idx="1"/>
          </p:nvPr>
        </p:nvSpPr>
        <p:spPr>
          <a:xfrm>
            <a:off x="457200" y="1630410"/>
            <a:ext cx="8229600" cy="3745821"/>
          </a:xfrm>
        </p:spPr>
        <p:txBody>
          <a:bodyPr vert="horz" lIns="91440" tIns="45720" rIns="91440" bIns="45720" anchor="t">
            <a:normAutofit/>
          </a:bodyPr>
          <a:lstStyle/>
          <a:p>
            <a:pPr marL="0" indent="0">
              <a:buNone/>
            </a:pPr>
            <a:r>
              <a:rPr lang="en-US" sz="2400" dirty="0">
                <a:latin typeface="Arial"/>
                <a:ea typeface="ＭＳ Ｐゴシック"/>
                <a:cs typeface="Arial"/>
              </a:rPr>
              <a:t>There have been a number of updates to the following charts, with the addition of a number of new mental health discriminators;</a:t>
            </a:r>
          </a:p>
          <a:p>
            <a:r>
              <a:rPr lang="en-US" sz="2400" dirty="0">
                <a:latin typeface="Arial"/>
                <a:ea typeface="ＭＳ Ｐゴシック"/>
                <a:cs typeface="Arial"/>
              </a:rPr>
              <a:t>Apparently drunk</a:t>
            </a:r>
            <a:endParaRPr lang="en-US" sz="2400" dirty="0"/>
          </a:p>
          <a:p>
            <a:r>
              <a:rPr lang="en-US" sz="2400" dirty="0">
                <a:latin typeface="Arial"/>
                <a:ea typeface="ＭＳ Ｐゴシック"/>
                <a:cs typeface="Arial"/>
              </a:rPr>
              <a:t>Behaving strangely</a:t>
            </a:r>
          </a:p>
          <a:p>
            <a:r>
              <a:rPr lang="en-US" sz="2400" dirty="0">
                <a:latin typeface="Arial"/>
                <a:ea typeface="ＭＳ Ｐゴシック"/>
                <a:cs typeface="Arial"/>
              </a:rPr>
              <a:t>Mental illness</a:t>
            </a:r>
            <a:endParaRPr lang="en-US" sz="2400" dirty="0"/>
          </a:p>
          <a:p>
            <a:r>
              <a:rPr lang="en-US" sz="2400" dirty="0">
                <a:latin typeface="Arial"/>
                <a:ea typeface="ＭＳ Ｐゴシック"/>
                <a:cs typeface="Arial"/>
              </a:rPr>
              <a:t>Overdose and poisoning</a:t>
            </a:r>
          </a:p>
          <a:p>
            <a:r>
              <a:rPr lang="en-US" sz="2400" dirty="0">
                <a:latin typeface="Arial"/>
                <a:ea typeface="ＭＳ Ｐゴシック"/>
                <a:cs typeface="Arial"/>
              </a:rPr>
              <a:t>Self harm</a:t>
            </a:r>
            <a:endParaRPr lang="en-US" sz="2400" dirty="0"/>
          </a:p>
        </p:txBody>
      </p:sp>
    </p:spTree>
    <p:extLst>
      <p:ext uri="{BB962C8B-B14F-4D97-AF65-F5344CB8AC3E}">
        <p14:creationId xmlns:p14="http://schemas.microsoft.com/office/powerpoint/2010/main" val="36181699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95536" y="692696"/>
            <a:ext cx="8229600" cy="846737"/>
          </a:xfrm>
        </p:spPr>
        <p:txBody>
          <a:bodyPr vert="horz" lIns="91440" tIns="45720" rIns="91440" bIns="45720" anchor="t">
            <a:normAutofit fontScale="90000"/>
          </a:bodyPr>
          <a:lstStyle/>
          <a:p>
            <a:r>
              <a:rPr lang="en-GB" sz="3600" dirty="0">
                <a:solidFill>
                  <a:srgbClr val="2F70C8"/>
                </a:solidFill>
                <a:latin typeface="Arial"/>
                <a:ea typeface="ＭＳ Ｐゴシック"/>
                <a:cs typeface="Arial"/>
              </a:rPr>
              <a:t>Mental Health - New Red Discriminators</a:t>
            </a:r>
            <a:br>
              <a:rPr lang="en-GB" dirty="0"/>
            </a:br>
            <a:endParaRPr lang="en-GB" dirty="0"/>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sp>
        <p:nvSpPr>
          <p:cNvPr id="10" name="Content Placeholder 9"/>
          <p:cNvSpPr>
            <a:spLocks noGrp="1"/>
          </p:cNvSpPr>
          <p:nvPr>
            <p:ph idx="1"/>
          </p:nvPr>
        </p:nvSpPr>
        <p:spPr>
          <a:xfrm>
            <a:off x="457200" y="1727430"/>
            <a:ext cx="8229600" cy="3745821"/>
          </a:xfrm>
        </p:spPr>
        <p:txBody>
          <a:bodyPr vert="horz" lIns="91440" tIns="45720" rIns="91440" bIns="45720" anchor="t">
            <a:normAutofit/>
          </a:bodyPr>
          <a:lstStyle/>
          <a:p>
            <a:r>
              <a:rPr lang="en-US" sz="2400" dirty="0">
                <a:latin typeface="Arial"/>
                <a:ea typeface="ＭＳ Ｐゴシック"/>
                <a:cs typeface="Arial"/>
              </a:rPr>
              <a:t>High risk of self harm / further self harm</a:t>
            </a:r>
            <a:endParaRPr lang="en-US" sz="2400" dirty="0"/>
          </a:p>
          <a:p>
            <a:r>
              <a:rPr lang="en-GB" sz="2400" dirty="0"/>
              <a:t>High risk to others</a:t>
            </a:r>
          </a:p>
          <a:p>
            <a:r>
              <a:rPr lang="en-US" sz="2400" dirty="0">
                <a:latin typeface="Arial"/>
                <a:ea typeface="ＭＳ Ｐゴシック"/>
                <a:cs typeface="Arial"/>
              </a:rPr>
              <a:t>Severe aggression or agitation </a:t>
            </a:r>
            <a:r>
              <a:rPr lang="en-GB" sz="2400" dirty="0">
                <a:latin typeface="Arial"/>
                <a:ea typeface="ＭＳ Ｐゴシック"/>
                <a:cs typeface="Arial"/>
              </a:rPr>
              <a:t>that may require restraint</a:t>
            </a:r>
            <a:endParaRPr lang="en-GB" sz="2400" dirty="0"/>
          </a:p>
          <a:p>
            <a:r>
              <a:rPr lang="en-US" sz="2400" dirty="0"/>
              <a:t>High risk of leaving before assessment</a:t>
            </a:r>
          </a:p>
          <a:p>
            <a:r>
              <a:rPr lang="en-US" sz="2400" dirty="0"/>
              <a:t>Apparently hallucinating</a:t>
            </a:r>
          </a:p>
          <a:p>
            <a:r>
              <a:rPr lang="en-US" sz="2400" dirty="0"/>
              <a:t>New symptoms of psychosis</a:t>
            </a:r>
          </a:p>
          <a:p>
            <a:pPr marL="0" indent="0">
              <a:buNone/>
            </a:pPr>
            <a:endParaRPr lang="en-US" dirty="0"/>
          </a:p>
        </p:txBody>
      </p:sp>
    </p:spTree>
    <p:extLst>
      <p:ext uri="{BB962C8B-B14F-4D97-AF65-F5344CB8AC3E}">
        <p14:creationId xmlns:p14="http://schemas.microsoft.com/office/powerpoint/2010/main" val="34870888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95536" y="692696"/>
            <a:ext cx="8229600" cy="1005560"/>
          </a:xfrm>
        </p:spPr>
        <p:txBody>
          <a:bodyPr vert="horz" lIns="91440" tIns="45720" rIns="91440" bIns="45720" anchor="t">
            <a:normAutofit fontScale="90000"/>
          </a:bodyPr>
          <a:lstStyle/>
          <a:p>
            <a:r>
              <a:rPr lang="en-GB" dirty="0">
                <a:solidFill>
                  <a:srgbClr val="2F70C8"/>
                </a:solidFill>
                <a:latin typeface="Arial"/>
                <a:ea typeface="ＭＳ Ｐゴシック"/>
                <a:cs typeface="Arial"/>
              </a:rPr>
              <a:t>Mental Health - New Yellow Discriminators</a:t>
            </a:r>
            <a:br>
              <a:rPr lang="en-GB" dirty="0"/>
            </a:br>
            <a:endParaRPr lang="en-GB" dirty="0"/>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sp>
        <p:nvSpPr>
          <p:cNvPr id="10" name="Content Placeholder 9"/>
          <p:cNvSpPr>
            <a:spLocks noGrp="1"/>
          </p:cNvSpPr>
          <p:nvPr>
            <p:ph idx="1"/>
          </p:nvPr>
        </p:nvSpPr>
        <p:spPr>
          <a:xfrm>
            <a:off x="467544" y="2157215"/>
            <a:ext cx="8229600" cy="3504033"/>
          </a:xfrm>
        </p:spPr>
        <p:txBody>
          <a:bodyPr vert="horz" lIns="91440" tIns="45720" rIns="91440" bIns="45720" anchor="t">
            <a:normAutofit/>
          </a:bodyPr>
          <a:lstStyle/>
          <a:p>
            <a:r>
              <a:rPr lang="en-US" sz="2400" dirty="0">
                <a:latin typeface="Arial"/>
                <a:ea typeface="ＭＳ Ｐゴシック"/>
                <a:cs typeface="Arial"/>
              </a:rPr>
              <a:t>Moderate aggression or agitation</a:t>
            </a:r>
            <a:endParaRPr lang="en-US" sz="2400" dirty="0"/>
          </a:p>
          <a:p>
            <a:r>
              <a:rPr lang="en-US" sz="2400" dirty="0"/>
              <a:t>Moderate risk of leaving before assessment</a:t>
            </a:r>
          </a:p>
          <a:p>
            <a:r>
              <a:rPr lang="en-US" sz="2400" dirty="0">
                <a:latin typeface="Arial"/>
                <a:ea typeface="ＭＳ Ｐゴシック"/>
                <a:cs typeface="Arial"/>
              </a:rPr>
              <a:t>Moderate risk of self harm / further self harm</a:t>
            </a:r>
          </a:p>
          <a:p>
            <a:r>
              <a:rPr lang="en-US" sz="2400" dirty="0"/>
              <a:t>Moderate risk of harm to others</a:t>
            </a:r>
          </a:p>
          <a:p>
            <a:r>
              <a:rPr lang="en-US" sz="2400" dirty="0"/>
              <a:t>Recently given birth</a:t>
            </a:r>
          </a:p>
          <a:p>
            <a:pPr marL="0" indent="0">
              <a:buNone/>
            </a:pPr>
            <a:endParaRPr lang="en-US" dirty="0"/>
          </a:p>
        </p:txBody>
      </p:sp>
    </p:spTree>
    <p:extLst>
      <p:ext uri="{BB962C8B-B14F-4D97-AF65-F5344CB8AC3E}">
        <p14:creationId xmlns:p14="http://schemas.microsoft.com/office/powerpoint/2010/main" val="13411149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95536" y="692696"/>
            <a:ext cx="8229600" cy="1005560"/>
          </a:xfrm>
        </p:spPr>
        <p:txBody>
          <a:bodyPr vert="horz" lIns="91440" tIns="45720" rIns="91440" bIns="45720" anchor="t">
            <a:normAutofit fontScale="90000"/>
          </a:bodyPr>
          <a:lstStyle/>
          <a:p>
            <a:r>
              <a:rPr lang="en-GB" dirty="0">
                <a:solidFill>
                  <a:srgbClr val="2F70C8"/>
                </a:solidFill>
                <a:latin typeface="Arial"/>
                <a:ea typeface="ＭＳ Ｐゴシック"/>
                <a:cs typeface="Arial"/>
              </a:rPr>
              <a:t>Mental Health - New Green Discriminators</a:t>
            </a:r>
            <a:br>
              <a:rPr lang="en-GB" dirty="0"/>
            </a:br>
            <a:endParaRPr lang="en-GB" dirty="0"/>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sp>
        <p:nvSpPr>
          <p:cNvPr id="10" name="Content Placeholder 9"/>
          <p:cNvSpPr>
            <a:spLocks noGrp="1"/>
          </p:cNvSpPr>
          <p:nvPr>
            <p:ph idx="1"/>
          </p:nvPr>
        </p:nvSpPr>
        <p:spPr>
          <a:xfrm>
            <a:off x="467544" y="1915427"/>
            <a:ext cx="8229600" cy="3745821"/>
          </a:xfrm>
        </p:spPr>
        <p:txBody>
          <a:bodyPr vert="horz" lIns="91440" tIns="45720" rIns="91440" bIns="45720" anchor="t">
            <a:normAutofit/>
          </a:bodyPr>
          <a:lstStyle/>
          <a:p>
            <a:r>
              <a:rPr lang="en-US" sz="2400" dirty="0">
                <a:latin typeface="Arial"/>
                <a:ea typeface="ＭＳ Ｐゴシック"/>
                <a:cs typeface="Arial"/>
              </a:rPr>
              <a:t>New onset of significant mental health symptoms</a:t>
            </a:r>
            <a:endParaRPr lang="en-US" sz="2400" dirty="0"/>
          </a:p>
          <a:p>
            <a:r>
              <a:rPr lang="en-US" sz="2400" dirty="0"/>
              <a:t>Self harmed without other psychiatric disease</a:t>
            </a:r>
          </a:p>
          <a:p>
            <a:r>
              <a:rPr lang="en-US" sz="2400" dirty="0"/>
              <a:t>Discharged from mental health services within the last 15 days </a:t>
            </a:r>
          </a:p>
          <a:p>
            <a:r>
              <a:rPr lang="en-US" sz="2400" dirty="0"/>
              <a:t>Safeguarding concerns</a:t>
            </a:r>
          </a:p>
        </p:txBody>
      </p:sp>
    </p:spTree>
    <p:extLst>
      <p:ext uri="{BB962C8B-B14F-4D97-AF65-F5344CB8AC3E}">
        <p14:creationId xmlns:p14="http://schemas.microsoft.com/office/powerpoint/2010/main" val="13081420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95536" y="692696"/>
            <a:ext cx="8229600" cy="1005560"/>
          </a:xfrm>
        </p:spPr>
        <p:txBody>
          <a:bodyPr vert="horz" lIns="91440" tIns="45720" rIns="91440" bIns="45720" anchor="t">
            <a:normAutofit/>
          </a:bodyPr>
          <a:lstStyle/>
          <a:p>
            <a:r>
              <a:rPr lang="en-GB" sz="3600">
                <a:solidFill>
                  <a:srgbClr val="2F70C8"/>
                </a:solidFill>
                <a:latin typeface="Arial"/>
                <a:ea typeface="ＭＳ Ｐゴシック"/>
                <a:cs typeface="Arial"/>
              </a:rPr>
              <a:t>Mental Health Chart Updates</a:t>
            </a:r>
            <a:endParaRPr lang="en-GB">
              <a:latin typeface="Arial"/>
              <a:ea typeface="ＭＳ Ｐゴシック"/>
              <a:cs typeface="Arial"/>
            </a:endParaRP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sp>
        <p:nvSpPr>
          <p:cNvPr id="3" name="Content Placeholder 2">
            <a:extLst>
              <a:ext uri="{FF2B5EF4-FFF2-40B4-BE49-F238E27FC236}">
                <a16:creationId xmlns:a16="http://schemas.microsoft.com/office/drawing/2014/main" id="{FD0AED1B-8BE3-D895-ABC4-147A71EB055F}"/>
              </a:ext>
            </a:extLst>
          </p:cNvPr>
          <p:cNvSpPr>
            <a:spLocks noGrp="1"/>
          </p:cNvSpPr>
          <p:nvPr>
            <p:ph idx="1"/>
          </p:nvPr>
        </p:nvSpPr>
        <p:spPr>
          <a:xfrm>
            <a:off x="539552" y="1986967"/>
            <a:ext cx="8229600" cy="3197179"/>
          </a:xfrm>
        </p:spPr>
        <p:txBody>
          <a:bodyPr vert="horz" lIns="91440" tIns="45720" rIns="91440" bIns="45720" anchor="t"/>
          <a:lstStyle/>
          <a:p>
            <a:r>
              <a:rPr lang="en-GB" sz="2400" dirty="0">
                <a:latin typeface="Arial"/>
                <a:ea typeface="ＭＳ Ｐゴシック"/>
                <a:cs typeface="Arial"/>
              </a:rPr>
              <a:t>In addition to the new discriminators, the Mental illness chart also has new Green and Blue priorities.</a:t>
            </a:r>
            <a:endParaRPr lang="en-GB" sz="2400" dirty="0"/>
          </a:p>
        </p:txBody>
      </p:sp>
    </p:spTree>
    <p:extLst>
      <p:ext uri="{BB962C8B-B14F-4D97-AF65-F5344CB8AC3E}">
        <p14:creationId xmlns:p14="http://schemas.microsoft.com/office/powerpoint/2010/main" val="9326129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D9467-3973-A750-9F64-3B82E8F03DFA}"/>
              </a:ext>
            </a:extLst>
          </p:cNvPr>
          <p:cNvSpPr>
            <a:spLocks noGrp="1"/>
          </p:cNvSpPr>
          <p:nvPr>
            <p:ph type="title"/>
          </p:nvPr>
        </p:nvSpPr>
        <p:spPr>
          <a:xfrm>
            <a:off x="539552" y="404664"/>
            <a:ext cx="2330648" cy="1246336"/>
          </a:xfrm>
        </p:spPr>
        <p:txBody>
          <a:bodyPr/>
          <a:lstStyle/>
          <a:p>
            <a:r>
              <a:rPr lang="en-GB">
                <a:solidFill>
                  <a:srgbClr val="2F70C8"/>
                </a:solidFill>
              </a:rPr>
              <a:t>Apparently </a:t>
            </a:r>
            <a:br>
              <a:rPr lang="en-GB">
                <a:solidFill>
                  <a:srgbClr val="2F70C8"/>
                </a:solidFill>
              </a:rPr>
            </a:br>
            <a:r>
              <a:rPr lang="en-GB">
                <a:solidFill>
                  <a:srgbClr val="2F70C8"/>
                </a:solidFill>
              </a:rPr>
              <a:t>drunk</a:t>
            </a:r>
          </a:p>
        </p:txBody>
      </p:sp>
      <p:pic>
        <p:nvPicPr>
          <p:cNvPr id="3" name="Picture 3" descr="Diagram&#10;&#10;Description automatically generated">
            <a:extLst>
              <a:ext uri="{FF2B5EF4-FFF2-40B4-BE49-F238E27FC236}">
                <a16:creationId xmlns:a16="http://schemas.microsoft.com/office/drawing/2014/main" id="{6ACA84BE-16DC-F37A-28BE-3AF220B1D0ED}"/>
              </a:ext>
            </a:extLst>
          </p:cNvPr>
          <p:cNvPicPr>
            <a:picLocks noChangeAspect="1"/>
          </p:cNvPicPr>
          <p:nvPr/>
        </p:nvPicPr>
        <p:blipFill>
          <a:blip r:embed="rId2"/>
          <a:stretch>
            <a:fillRect/>
          </a:stretch>
        </p:blipFill>
        <p:spPr>
          <a:xfrm>
            <a:off x="3097823" y="137242"/>
            <a:ext cx="4643863" cy="6576863"/>
          </a:xfrm>
          <a:prstGeom prst="rect">
            <a:avLst/>
          </a:prstGeom>
        </p:spPr>
      </p:pic>
    </p:spTree>
    <p:extLst>
      <p:ext uri="{BB962C8B-B14F-4D97-AF65-F5344CB8AC3E}">
        <p14:creationId xmlns:p14="http://schemas.microsoft.com/office/powerpoint/2010/main" val="14793049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D9467-3973-A750-9F64-3B82E8F03DFA}"/>
              </a:ext>
            </a:extLst>
          </p:cNvPr>
          <p:cNvSpPr>
            <a:spLocks noGrp="1"/>
          </p:cNvSpPr>
          <p:nvPr>
            <p:ph type="title"/>
          </p:nvPr>
        </p:nvSpPr>
        <p:spPr>
          <a:xfrm>
            <a:off x="539552" y="404664"/>
            <a:ext cx="2330648" cy="1246336"/>
          </a:xfrm>
        </p:spPr>
        <p:txBody>
          <a:bodyPr/>
          <a:lstStyle/>
          <a:p>
            <a:r>
              <a:rPr lang="en-GB">
                <a:solidFill>
                  <a:srgbClr val="2F70C8"/>
                </a:solidFill>
              </a:rPr>
              <a:t>Behaving strangely</a:t>
            </a:r>
          </a:p>
        </p:txBody>
      </p:sp>
      <p:pic>
        <p:nvPicPr>
          <p:cNvPr id="4" name="Picture 4" descr="Diagram&#10;&#10;Description automatically generated">
            <a:extLst>
              <a:ext uri="{FF2B5EF4-FFF2-40B4-BE49-F238E27FC236}">
                <a16:creationId xmlns:a16="http://schemas.microsoft.com/office/drawing/2014/main" id="{47E92876-2D67-6245-AC30-2578DE6E7332}"/>
              </a:ext>
            </a:extLst>
          </p:cNvPr>
          <p:cNvPicPr>
            <a:picLocks noChangeAspect="1"/>
          </p:cNvPicPr>
          <p:nvPr/>
        </p:nvPicPr>
        <p:blipFill>
          <a:blip r:embed="rId2"/>
          <a:stretch>
            <a:fillRect/>
          </a:stretch>
        </p:blipFill>
        <p:spPr>
          <a:xfrm>
            <a:off x="3118757" y="318902"/>
            <a:ext cx="4362449" cy="6220196"/>
          </a:xfrm>
          <a:prstGeom prst="rect">
            <a:avLst/>
          </a:prstGeom>
        </p:spPr>
      </p:pic>
    </p:spTree>
    <p:extLst>
      <p:ext uri="{BB962C8B-B14F-4D97-AF65-F5344CB8AC3E}">
        <p14:creationId xmlns:p14="http://schemas.microsoft.com/office/powerpoint/2010/main" val="10319163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D9467-3973-A750-9F64-3B82E8F03DFA}"/>
              </a:ext>
            </a:extLst>
          </p:cNvPr>
          <p:cNvSpPr>
            <a:spLocks noGrp="1"/>
          </p:cNvSpPr>
          <p:nvPr>
            <p:ph type="title"/>
          </p:nvPr>
        </p:nvSpPr>
        <p:spPr>
          <a:xfrm>
            <a:off x="539552" y="404664"/>
            <a:ext cx="2330648" cy="1246336"/>
          </a:xfrm>
        </p:spPr>
        <p:txBody>
          <a:bodyPr/>
          <a:lstStyle/>
          <a:p>
            <a:r>
              <a:rPr lang="en-GB">
                <a:solidFill>
                  <a:srgbClr val="2F70C8"/>
                </a:solidFill>
              </a:rPr>
              <a:t>Mental illness</a:t>
            </a:r>
          </a:p>
        </p:txBody>
      </p:sp>
      <p:pic>
        <p:nvPicPr>
          <p:cNvPr id="3" name="Picture 3" descr="Diagram&#10;&#10;Description automatically generated">
            <a:extLst>
              <a:ext uri="{FF2B5EF4-FFF2-40B4-BE49-F238E27FC236}">
                <a16:creationId xmlns:a16="http://schemas.microsoft.com/office/drawing/2014/main" id="{75DD7FB5-C9C6-148C-7FBE-901D20F1FE95}"/>
              </a:ext>
            </a:extLst>
          </p:cNvPr>
          <p:cNvPicPr>
            <a:picLocks noChangeAspect="1"/>
          </p:cNvPicPr>
          <p:nvPr/>
        </p:nvPicPr>
        <p:blipFill>
          <a:blip r:embed="rId2"/>
          <a:stretch>
            <a:fillRect/>
          </a:stretch>
        </p:blipFill>
        <p:spPr>
          <a:xfrm>
            <a:off x="2860222" y="206180"/>
            <a:ext cx="4593771" cy="6241533"/>
          </a:xfrm>
          <a:prstGeom prst="rect">
            <a:avLst/>
          </a:prstGeom>
        </p:spPr>
      </p:pic>
    </p:spTree>
    <p:extLst>
      <p:ext uri="{BB962C8B-B14F-4D97-AF65-F5344CB8AC3E}">
        <p14:creationId xmlns:p14="http://schemas.microsoft.com/office/powerpoint/2010/main" val="21576947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D9467-3973-A750-9F64-3B82E8F03DFA}"/>
              </a:ext>
            </a:extLst>
          </p:cNvPr>
          <p:cNvSpPr>
            <a:spLocks noGrp="1"/>
          </p:cNvSpPr>
          <p:nvPr>
            <p:ph type="title"/>
          </p:nvPr>
        </p:nvSpPr>
        <p:spPr>
          <a:xfrm>
            <a:off x="539552" y="404664"/>
            <a:ext cx="2178248" cy="1246336"/>
          </a:xfrm>
        </p:spPr>
        <p:txBody>
          <a:bodyPr/>
          <a:lstStyle/>
          <a:p>
            <a:r>
              <a:rPr lang="en-GB">
                <a:solidFill>
                  <a:srgbClr val="2F70C8"/>
                </a:solidFill>
              </a:rPr>
              <a:t>Overdose and poisoning</a:t>
            </a:r>
          </a:p>
        </p:txBody>
      </p:sp>
      <p:pic>
        <p:nvPicPr>
          <p:cNvPr id="4" name="Picture 4" descr="Diagram&#10;&#10;Description automatically generated">
            <a:extLst>
              <a:ext uri="{FF2B5EF4-FFF2-40B4-BE49-F238E27FC236}">
                <a16:creationId xmlns:a16="http://schemas.microsoft.com/office/drawing/2014/main" id="{F41D111A-8687-2691-0994-3E31CBE10675}"/>
              </a:ext>
            </a:extLst>
          </p:cNvPr>
          <p:cNvPicPr>
            <a:picLocks noChangeAspect="1"/>
          </p:cNvPicPr>
          <p:nvPr/>
        </p:nvPicPr>
        <p:blipFill>
          <a:blip r:embed="rId2"/>
          <a:stretch>
            <a:fillRect/>
          </a:stretch>
        </p:blipFill>
        <p:spPr>
          <a:xfrm>
            <a:off x="2805793" y="218231"/>
            <a:ext cx="4607379" cy="6557611"/>
          </a:xfrm>
          <a:prstGeom prst="rect">
            <a:avLst/>
          </a:prstGeom>
        </p:spPr>
      </p:pic>
    </p:spTree>
    <p:extLst>
      <p:ext uri="{BB962C8B-B14F-4D97-AF65-F5344CB8AC3E}">
        <p14:creationId xmlns:p14="http://schemas.microsoft.com/office/powerpoint/2010/main" val="26726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solidFill>
                  <a:srgbClr val="2F70C8"/>
                </a:solidFill>
              </a:rPr>
              <a:t>Manchester Triage System Telephone Triage and Advice</a:t>
            </a:r>
          </a:p>
        </p:txBody>
      </p:sp>
      <p:sp>
        <p:nvSpPr>
          <p:cNvPr id="3" name="Subtitle 2"/>
          <p:cNvSpPr>
            <a:spLocks noGrp="1"/>
          </p:cNvSpPr>
          <p:nvPr>
            <p:ph type="subTitle" idx="1"/>
          </p:nvPr>
        </p:nvSpPr>
        <p:spPr>
          <a:xfrm>
            <a:off x="705584" y="3861048"/>
            <a:ext cx="6400800" cy="1417712"/>
          </a:xfrm>
        </p:spPr>
        <p:txBody>
          <a:bodyPr/>
          <a:lstStyle/>
          <a:p>
            <a:r>
              <a:rPr lang="en-GB">
                <a:solidFill>
                  <a:schemeClr val="tx1"/>
                </a:solidFill>
              </a:rPr>
              <a:t>Post Publication Updates</a:t>
            </a:r>
          </a:p>
          <a:p>
            <a:r>
              <a:rPr lang="en-GB">
                <a:solidFill>
                  <a:schemeClr val="tx1"/>
                </a:solidFill>
              </a:rPr>
              <a:t>October 2017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94973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D9467-3973-A750-9F64-3B82E8F03DFA}"/>
              </a:ext>
            </a:extLst>
          </p:cNvPr>
          <p:cNvSpPr>
            <a:spLocks noGrp="1"/>
          </p:cNvSpPr>
          <p:nvPr>
            <p:ph type="title"/>
          </p:nvPr>
        </p:nvSpPr>
        <p:spPr>
          <a:xfrm>
            <a:off x="539552" y="404664"/>
            <a:ext cx="2178248" cy="1246336"/>
          </a:xfrm>
        </p:spPr>
        <p:txBody>
          <a:bodyPr vert="horz" lIns="91440" tIns="45720" rIns="91440" bIns="45720" anchor="t"/>
          <a:lstStyle/>
          <a:p>
            <a:r>
              <a:rPr lang="en-GB">
                <a:solidFill>
                  <a:srgbClr val="2F70C8"/>
                </a:solidFill>
                <a:latin typeface="Arial"/>
                <a:ea typeface="ＭＳ Ｐゴシック"/>
                <a:cs typeface="Arial"/>
              </a:rPr>
              <a:t>Self harm</a:t>
            </a:r>
          </a:p>
        </p:txBody>
      </p:sp>
      <p:pic>
        <p:nvPicPr>
          <p:cNvPr id="3" name="Picture 3" descr="Diagram&#10;&#10;Description automatically generated">
            <a:extLst>
              <a:ext uri="{FF2B5EF4-FFF2-40B4-BE49-F238E27FC236}">
                <a16:creationId xmlns:a16="http://schemas.microsoft.com/office/drawing/2014/main" id="{EA3AFCD2-C384-CAE9-563A-3FF7469AF3E0}"/>
              </a:ext>
            </a:extLst>
          </p:cNvPr>
          <p:cNvPicPr>
            <a:picLocks noChangeAspect="1"/>
          </p:cNvPicPr>
          <p:nvPr/>
        </p:nvPicPr>
        <p:blipFill>
          <a:blip r:embed="rId2"/>
          <a:stretch>
            <a:fillRect/>
          </a:stretch>
        </p:blipFill>
        <p:spPr>
          <a:xfrm>
            <a:off x="2901043" y="233024"/>
            <a:ext cx="5070020" cy="6228667"/>
          </a:xfrm>
          <a:prstGeom prst="rect">
            <a:avLst/>
          </a:prstGeom>
        </p:spPr>
      </p:pic>
    </p:spTree>
    <p:extLst>
      <p:ext uri="{BB962C8B-B14F-4D97-AF65-F5344CB8AC3E}">
        <p14:creationId xmlns:p14="http://schemas.microsoft.com/office/powerpoint/2010/main" val="20849528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1716967241"/>
              </p:ext>
            </p:extLst>
          </p:nvPr>
        </p:nvGraphicFramePr>
        <p:xfrm>
          <a:off x="554804" y="1839095"/>
          <a:ext cx="8214348" cy="2651252"/>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933450">
                <a:tc>
                  <a:txBody>
                    <a:bodyPr/>
                    <a:lstStyle/>
                    <a:p>
                      <a:pPr algn="l">
                        <a:lnSpc>
                          <a:spcPct val="115000"/>
                        </a:lnSpc>
                        <a:spcBef>
                          <a:spcPts val="400"/>
                        </a:spcBef>
                        <a:spcAft>
                          <a:spcPts val="400"/>
                        </a:spcAft>
                      </a:pPr>
                      <a:r>
                        <a:rPr lang="en-IN" sz="1600">
                          <a:solidFill>
                            <a:srgbClr val="262C60"/>
                          </a:solidFill>
                          <a:effectLst/>
                          <a:latin typeface="Arial" panose="020B0604020202020204" pitchFamily="34" charset="0"/>
                          <a:cs typeface="Arial" panose="020B0604020202020204" pitchFamily="34" charset="0"/>
                        </a:rPr>
                        <a:t>Apparently hallucinating</a:t>
                      </a:r>
                      <a:endParaRPr lang="en-GB" sz="1600">
                        <a:solidFill>
                          <a:srgbClr val="262C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600">
                          <a:solidFill>
                            <a:srgbClr val="262C60"/>
                          </a:solidFill>
                          <a:effectLst/>
                          <a:latin typeface="Arial" panose="020B0604020202020204" pitchFamily="34" charset="0"/>
                          <a:cs typeface="Arial" panose="020B0604020202020204" pitchFamily="34" charset="0"/>
                        </a:rPr>
                        <a:t>Have you been hearing or seeing things that no one else has seen or heard?</a:t>
                      </a:r>
                      <a:endParaRPr lang="en-GB" sz="1600">
                        <a:solidFill>
                          <a:srgbClr val="262C60"/>
                        </a:solidFill>
                        <a:effectLst/>
                        <a:latin typeface="Arial" panose="020B0604020202020204" pitchFamily="34" charset="0"/>
                        <a:cs typeface="Arial" panose="020B0604020202020204" pitchFamily="34" charset="0"/>
                      </a:endParaRPr>
                    </a:p>
                    <a:p>
                      <a:pPr algn="l">
                        <a:lnSpc>
                          <a:spcPct val="115000"/>
                        </a:lnSpc>
                        <a:spcAft>
                          <a:spcPts val="1000"/>
                        </a:spcAft>
                      </a:pPr>
                      <a:r>
                        <a:rPr lang="en-IN" sz="1600">
                          <a:solidFill>
                            <a:srgbClr val="262C60"/>
                          </a:solidFill>
                          <a:effectLst/>
                          <a:latin typeface="Arial" panose="020B0604020202020204" pitchFamily="34" charset="0"/>
                          <a:cs typeface="Arial" panose="020B0604020202020204" pitchFamily="34" charset="0"/>
                        </a:rPr>
                        <a:t>Is this the first time you have heard voices?</a:t>
                      </a:r>
                      <a:endParaRPr lang="en-GB" sz="1600">
                        <a:solidFill>
                          <a:srgbClr val="262C60"/>
                        </a:solidFill>
                        <a:effectLst/>
                        <a:latin typeface="Arial" panose="020B0604020202020204" pitchFamily="34" charset="0"/>
                        <a:cs typeface="Arial" panose="020B0604020202020204" pitchFamily="34" charset="0"/>
                      </a:endParaRPr>
                    </a:p>
                    <a:p>
                      <a:pPr algn="l">
                        <a:lnSpc>
                          <a:spcPct val="115000"/>
                        </a:lnSpc>
                        <a:spcAft>
                          <a:spcPts val="1000"/>
                        </a:spcAft>
                      </a:pPr>
                      <a:r>
                        <a:rPr lang="en-IN" sz="1600">
                          <a:solidFill>
                            <a:srgbClr val="262C60"/>
                          </a:solidFill>
                          <a:effectLst/>
                          <a:latin typeface="Arial" panose="020B0604020202020204" pitchFamily="34" charset="0"/>
                          <a:cs typeface="Arial" panose="020B0604020202020204" pitchFamily="34" charset="0"/>
                        </a:rPr>
                        <a:t>What have the voices been telling you to do?</a:t>
                      </a:r>
                      <a:endParaRPr lang="en-GB" sz="1600">
                        <a:solidFill>
                          <a:srgbClr val="262C60"/>
                        </a:solidFill>
                        <a:effectLst/>
                        <a:latin typeface="Arial" panose="020B0604020202020204" pitchFamily="34" charset="0"/>
                        <a:cs typeface="Arial" panose="020B0604020202020204" pitchFamily="34" charset="0"/>
                      </a:endParaRPr>
                    </a:p>
                    <a:p>
                      <a:pPr algn="l">
                        <a:lnSpc>
                          <a:spcPct val="115000"/>
                        </a:lnSpc>
                        <a:spcBef>
                          <a:spcPts val="400"/>
                        </a:spcBef>
                        <a:spcAft>
                          <a:spcPts val="400"/>
                        </a:spcAft>
                      </a:pPr>
                      <a:r>
                        <a:rPr lang="en-IN" sz="1600">
                          <a:solidFill>
                            <a:srgbClr val="262C60"/>
                          </a:solidFill>
                          <a:effectLst/>
                          <a:latin typeface="Arial" panose="020B0604020202020204" pitchFamily="34" charset="0"/>
                          <a:cs typeface="Arial" panose="020B0604020202020204" pitchFamily="34" charset="0"/>
                        </a:rPr>
                        <a:t> </a:t>
                      </a:r>
                      <a:endParaRPr lang="en-GB" sz="1600">
                        <a:solidFill>
                          <a:srgbClr val="262C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600">
                          <a:solidFill>
                            <a:srgbClr val="262C60"/>
                          </a:solidFill>
                          <a:effectLst/>
                          <a:latin typeface="Arial" panose="020B0604020202020204" pitchFamily="34" charset="0"/>
                          <a:cs typeface="Arial" panose="020B0604020202020204" pitchFamily="34" charset="0"/>
                        </a:rPr>
                        <a:t>Patients who are apparently hallucinating may appear distracted and may appear to react to stimuli (primarily visual and auditory) that are not apparent to anyone else</a:t>
                      </a:r>
                      <a:endParaRPr lang="en-GB" sz="1600">
                        <a:solidFill>
                          <a:srgbClr val="262C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Tree>
    <p:extLst>
      <p:ext uri="{BB962C8B-B14F-4D97-AF65-F5344CB8AC3E}">
        <p14:creationId xmlns:p14="http://schemas.microsoft.com/office/powerpoint/2010/main" val="3119121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3365178665"/>
              </p:ext>
            </p:extLst>
          </p:nvPr>
        </p:nvGraphicFramePr>
        <p:xfrm>
          <a:off x="554804" y="1839095"/>
          <a:ext cx="8214348" cy="1361305"/>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1361305">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Discharged from mental health services within the past 15 days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Have you been recently discharged from any mental health services in the past 15 days?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Any patient who has been discharged from an active period of care under mental health services (in hospital or in the community) within the past 15 days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
        <p:nvSpPr>
          <p:cNvPr id="5" name="TextBox 4">
            <a:extLst>
              <a:ext uri="{FF2B5EF4-FFF2-40B4-BE49-F238E27FC236}">
                <a16:creationId xmlns:a16="http://schemas.microsoft.com/office/drawing/2014/main" id="{D330BC20-6193-50C9-D2A0-D49BD13F8082}"/>
              </a:ext>
            </a:extLst>
          </p:cNvPr>
          <p:cNvSpPr txBox="1"/>
          <p:nvPr/>
        </p:nvSpPr>
        <p:spPr>
          <a:xfrm>
            <a:off x="2375978" y="4110478"/>
            <a:ext cx="4572000" cy="830997"/>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Increased risk immediately following psychiatric discharge</a:t>
            </a:r>
          </a:p>
        </p:txBody>
      </p:sp>
    </p:spTree>
    <p:extLst>
      <p:ext uri="{BB962C8B-B14F-4D97-AF65-F5344CB8AC3E}">
        <p14:creationId xmlns:p14="http://schemas.microsoft.com/office/powerpoint/2010/main" val="19830323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2598452606"/>
              </p:ext>
            </p:extLst>
          </p:nvPr>
        </p:nvGraphicFramePr>
        <p:xfrm>
          <a:off x="554804" y="1839095"/>
          <a:ext cx="8214348" cy="2751519"/>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1361305">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High risk of further self-harm</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Are you actively harming yourself at the moment or planning to harm yourself in any way?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Can I ask what you have used/are planning on using?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 you have access to that at the moment?</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400"/>
                        </a:spcBef>
                        <a:spcAft>
                          <a:spcPts val="4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 initial view of the risk of harm to self can be formed by considering the patient's behaviour. Patients who are threatening to harm themselves and who are actively seeking the means to do so are at high risk</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Tree>
    <p:extLst>
      <p:ext uri="{BB962C8B-B14F-4D97-AF65-F5344CB8AC3E}">
        <p14:creationId xmlns:p14="http://schemas.microsoft.com/office/powerpoint/2010/main" val="35337959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2124416781"/>
              </p:ext>
            </p:extLst>
          </p:nvPr>
        </p:nvGraphicFramePr>
        <p:xfrm>
          <a:off x="554804" y="1839095"/>
          <a:ext cx="8214348" cy="1024421"/>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1024421">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High risk of leaving before assessment</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Are you able to wait for someone to arrive so they can assess you?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400"/>
                        </a:spcBef>
                        <a:spcAft>
                          <a:spcPts val="4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Active, credible threats to leave prior to assessment pose a high risk</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graphicFrame>
        <p:nvGraphicFramePr>
          <p:cNvPr id="3" name="Content Placeholder 3">
            <a:extLst>
              <a:ext uri="{FF2B5EF4-FFF2-40B4-BE49-F238E27FC236}">
                <a16:creationId xmlns:a16="http://schemas.microsoft.com/office/drawing/2014/main" id="{727D3EC4-9F09-F38D-E896-C8180CE2E49A}"/>
              </a:ext>
            </a:extLst>
          </p:cNvPr>
          <p:cNvGraphicFramePr>
            <a:graphicFrameLocks/>
          </p:cNvGraphicFramePr>
          <p:nvPr>
            <p:extLst>
              <p:ext uri="{D42A27DB-BD31-4B8C-83A1-F6EECF244321}">
                <p14:modId xmlns:p14="http://schemas.microsoft.com/office/powerpoint/2010/main" val="1089071786"/>
              </p:ext>
            </p:extLst>
          </p:nvPr>
        </p:nvGraphicFramePr>
        <p:xfrm>
          <a:off x="554804" y="2863516"/>
          <a:ext cx="8214348" cy="2751519"/>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2442410">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High risk of self-harm</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Are you actively harming yourself at the moment or planning to harm yourself in any way?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Can I ask what you have used/are planning on using?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 you have access to that at the moment?</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400"/>
                        </a:spcBef>
                        <a:spcAft>
                          <a:spcPts val="4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 initial view of the risk of harm to self can be formed by considering the patient's behaviour. Patients who are threatening to harm themselves and who are actively seeking the means to do so are at high risk</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l">
                        <a:lnSpc>
                          <a:spcPct val="115000"/>
                        </a:lnSpc>
                        <a:spcAft>
                          <a:spcPts val="10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Tree>
    <p:extLst>
      <p:ext uri="{BB962C8B-B14F-4D97-AF65-F5344CB8AC3E}">
        <p14:creationId xmlns:p14="http://schemas.microsoft.com/office/powerpoint/2010/main" val="27338331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398581622"/>
              </p:ext>
            </p:extLst>
          </p:nvPr>
        </p:nvGraphicFramePr>
        <p:xfrm>
          <a:off x="554804" y="1839095"/>
          <a:ext cx="8214348" cy="3115247"/>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1361305">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High risk to others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Speech patterns would be determined by talking to the patient however in order to assess behaviour and posture it may be necessary to ask questions to someone who is with the patient if possible.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Have you been physically harmed?</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Do you feel the patient is a risk to you?</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400"/>
                        </a:spcBef>
                        <a:spcAft>
                          <a:spcPts val="4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 initial view of the risk of harm to others can be judged by assessing posture (tense, clenched), speech (loud, using threatening words) loud background noise can be an indicator and motor behaviour (restless, pacing, lunging at others). High risk should be assumed if weapons and potential victims are available and no controls are already in place</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Tree>
    <p:extLst>
      <p:ext uri="{BB962C8B-B14F-4D97-AF65-F5344CB8AC3E}">
        <p14:creationId xmlns:p14="http://schemas.microsoft.com/office/powerpoint/2010/main" val="15194859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226921503"/>
              </p:ext>
            </p:extLst>
          </p:nvPr>
        </p:nvGraphicFramePr>
        <p:xfrm>
          <a:off x="554804" y="1839095"/>
          <a:ext cx="8214348" cy="1138365"/>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1024421">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Arial" panose="020B0604020202020204" pitchFamily="34" charset="0"/>
                        </a:rPr>
                        <a:t>Likely to require admission under mental health legislation</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Arial" panose="020B0604020202020204" pitchFamily="34" charset="0"/>
                        </a:rPr>
                        <a:t>This will be subjective based on responses to the questions you have already asked</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l">
                        <a:lnSpc>
                          <a:spcPct val="115000"/>
                        </a:lnSpc>
                        <a:spcBef>
                          <a:spcPts val="400"/>
                        </a:spcBef>
                        <a:spcAft>
                          <a:spcPts val="400"/>
                        </a:spcAft>
                      </a:pPr>
                      <a:r>
                        <a:rPr lang="en-IN" sz="140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Arial" panose="020B0604020202020204" pitchFamily="34" charset="0"/>
                        </a:rPr>
                        <a:t>Patients with significant psychiatric symptoms who are likely to require admission under mental health legislation</a:t>
                      </a: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graphicFrame>
        <p:nvGraphicFramePr>
          <p:cNvPr id="3" name="Content Placeholder 3">
            <a:extLst>
              <a:ext uri="{FF2B5EF4-FFF2-40B4-BE49-F238E27FC236}">
                <a16:creationId xmlns:a16="http://schemas.microsoft.com/office/drawing/2014/main" id="{727D3EC4-9F09-F38D-E896-C8180CE2E49A}"/>
              </a:ext>
            </a:extLst>
          </p:cNvPr>
          <p:cNvGraphicFramePr>
            <a:graphicFrameLocks/>
          </p:cNvGraphicFramePr>
          <p:nvPr>
            <p:extLst>
              <p:ext uri="{D42A27DB-BD31-4B8C-83A1-F6EECF244321}">
                <p14:modId xmlns:p14="http://schemas.microsoft.com/office/powerpoint/2010/main" val="673976206"/>
              </p:ext>
            </p:extLst>
          </p:nvPr>
        </p:nvGraphicFramePr>
        <p:xfrm>
          <a:off x="554804" y="2977461"/>
          <a:ext cx="8214348" cy="2508939"/>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2508939">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Moderate aggression or agitation</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This will be subjective based on the patients responses to other questions.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If the caller has witnessed this in the patient before  have they been able to verbally de-escalate</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Are you managing to de-escalate the situation/keep the patient calm?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Agitation or aggression that can usually be managed by verbal de-escalation without physical restraint</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Tree>
    <p:extLst>
      <p:ext uri="{BB962C8B-B14F-4D97-AF65-F5344CB8AC3E}">
        <p14:creationId xmlns:p14="http://schemas.microsoft.com/office/powerpoint/2010/main" val="2036325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3424983187"/>
              </p:ext>
            </p:extLst>
          </p:nvPr>
        </p:nvGraphicFramePr>
        <p:xfrm>
          <a:off x="554804" y="1839095"/>
          <a:ext cx="8214348" cy="3123883"/>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1361305">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Moderate risk of further self harm</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Are you actively harming yourself at the moment or planning to harm yourself  in any way?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Can I ask what you have used/are planning on using?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 you have access to that at the moment?</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400"/>
                        </a:spcBef>
                        <a:spcAft>
                          <a:spcPts val="4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 initial view of the risk of harm to self can be formed by considering the patient's behaviour. Patients without a significant history of self harm, who are not actively trying to harm themselves, but who profess the desire to harm themselves are at moderate risk</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Tree>
    <p:extLst>
      <p:ext uri="{BB962C8B-B14F-4D97-AF65-F5344CB8AC3E}">
        <p14:creationId xmlns:p14="http://schemas.microsoft.com/office/powerpoint/2010/main" val="27016547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2644382178"/>
              </p:ext>
            </p:extLst>
          </p:nvPr>
        </p:nvGraphicFramePr>
        <p:xfrm>
          <a:off x="554804" y="1839095"/>
          <a:ext cx="8214348" cy="3069789"/>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3069789">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Moderate risk of harm to others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Speech patterns would be determined by talking to the patient however in order to assess behaviour and posture it may be necessary to ask questions to someone who is with the patient if possible.</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 initial view of the risk of harm to others can be judged by assessing posture (tense, clenched), speech (loud, using threatening words) using threatening words) loud background noise can be an indicator and motor behaviour (restless, pacing, lunging at others). Moderate risk should be assumed if there is any indication of potential harm to others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Tree>
    <p:extLst>
      <p:ext uri="{BB962C8B-B14F-4D97-AF65-F5344CB8AC3E}">
        <p14:creationId xmlns:p14="http://schemas.microsoft.com/office/powerpoint/2010/main" val="13184312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312490481"/>
              </p:ext>
            </p:extLst>
          </p:nvPr>
        </p:nvGraphicFramePr>
        <p:xfrm>
          <a:off x="554804" y="1839095"/>
          <a:ext cx="8214348" cy="1138366"/>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1138366">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Moderate risk of leaving before assessment</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Are you able to wait for someone to arrive so they can assess you?</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Threats to leave without any attempts to do so pose a moderate risk</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graphicFrame>
        <p:nvGraphicFramePr>
          <p:cNvPr id="3" name="Content Placeholder 3">
            <a:extLst>
              <a:ext uri="{FF2B5EF4-FFF2-40B4-BE49-F238E27FC236}">
                <a16:creationId xmlns:a16="http://schemas.microsoft.com/office/drawing/2014/main" id="{727D3EC4-9F09-F38D-E896-C8180CE2E49A}"/>
              </a:ext>
            </a:extLst>
          </p:cNvPr>
          <p:cNvGraphicFramePr>
            <a:graphicFrameLocks/>
          </p:cNvGraphicFramePr>
          <p:nvPr>
            <p:extLst>
              <p:ext uri="{D42A27DB-BD31-4B8C-83A1-F6EECF244321}">
                <p14:modId xmlns:p14="http://schemas.microsoft.com/office/powerpoint/2010/main" val="3811084925"/>
              </p:ext>
            </p:extLst>
          </p:nvPr>
        </p:nvGraphicFramePr>
        <p:xfrm>
          <a:off x="554804" y="2977461"/>
          <a:ext cx="8214348" cy="2508939"/>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2508939">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Moderate risk of self harm</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Are you actively harming yourself at the moment or planning to harm yourself  in any way?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Can I ask what you have used/are planning on using?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Do you have access to that at the moment?</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400"/>
                        </a:spcBef>
                        <a:spcAft>
                          <a:spcPts val="4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 initial view of the risk of harm to self can be formed by considering the patient's behaviour. Patients without a significant history of self harm, who are not actively trying to harm themselves, but who profess the desire to harm themselves are at moderate risk</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Tree>
    <p:extLst>
      <p:ext uri="{BB962C8B-B14F-4D97-AF65-F5344CB8AC3E}">
        <p14:creationId xmlns:p14="http://schemas.microsoft.com/office/powerpoint/2010/main" val="178350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95536" y="692696"/>
            <a:ext cx="8229600" cy="1005560"/>
          </a:xfrm>
        </p:spPr>
        <p:txBody>
          <a:bodyPr>
            <a:normAutofit fontScale="90000"/>
          </a:bodyPr>
          <a:lstStyle/>
          <a:p>
            <a:r>
              <a:rPr lang="en-GB" sz="3600">
                <a:solidFill>
                  <a:srgbClr val="2F70C8"/>
                </a:solidFill>
              </a:rPr>
              <a:t>Patient Safety Updates: Addition of new discriminator ‘Possible Sepsis’ to relevant charts</a:t>
            </a:r>
            <a:br>
              <a:rPr lang="en-GB"/>
            </a:br>
            <a:endParaRPr lang="en-GB"/>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sp>
        <p:nvSpPr>
          <p:cNvPr id="10" name="Content Placeholder 9"/>
          <p:cNvSpPr>
            <a:spLocks noGrp="1"/>
          </p:cNvSpPr>
          <p:nvPr>
            <p:ph idx="1"/>
          </p:nvPr>
        </p:nvSpPr>
        <p:spPr>
          <a:xfrm>
            <a:off x="467544" y="2492896"/>
            <a:ext cx="8229600" cy="2304256"/>
          </a:xfrm>
        </p:spPr>
        <p:txBody>
          <a:bodyPr>
            <a:normAutofit fontScale="92500"/>
          </a:bodyPr>
          <a:lstStyle/>
          <a:p>
            <a:pPr marL="0" indent="0" algn="ctr">
              <a:buNone/>
            </a:pPr>
            <a:r>
              <a:rPr lang="en-GB"/>
              <a:t>Definition: Suspected sepsis in patients who present with altered mental state, low blood pressure (systolic less than 100) or raised respiratory rate (more than 22). In children, age specific physiological values should be used to determine if possibly septic.</a:t>
            </a:r>
          </a:p>
        </p:txBody>
      </p:sp>
    </p:spTree>
    <p:extLst>
      <p:ext uri="{BB962C8B-B14F-4D97-AF65-F5344CB8AC3E}">
        <p14:creationId xmlns:p14="http://schemas.microsoft.com/office/powerpoint/2010/main" val="28233664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3026114977"/>
              </p:ext>
            </p:extLst>
          </p:nvPr>
        </p:nvGraphicFramePr>
        <p:xfrm>
          <a:off x="554804" y="1839096"/>
          <a:ext cx="8214348" cy="2083200"/>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2083200">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New onset of significant mental health symptoms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These symptoms you are experiencing today, are these completely new for you? Have you experienced them before?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400"/>
                        </a:spcBef>
                        <a:spcAft>
                          <a:spcPts val="4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Any new mental health symptoms not already taken into account</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Tree>
    <p:extLst>
      <p:ext uri="{BB962C8B-B14F-4D97-AF65-F5344CB8AC3E}">
        <p14:creationId xmlns:p14="http://schemas.microsoft.com/office/powerpoint/2010/main" val="28828079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4146806346"/>
              </p:ext>
            </p:extLst>
          </p:nvPr>
        </p:nvGraphicFramePr>
        <p:xfrm>
          <a:off x="554804" y="1839096"/>
          <a:ext cx="8214348" cy="2379155"/>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2083200">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New symptoms of psychosis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 you feel that people are out to get you or do you feel that you are going to be harmed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Who do you think is going to harm you, is it a person or is it a thing</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Have you experienced these feelings before</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400"/>
                        </a:spcBef>
                        <a:spcAft>
                          <a:spcPts val="4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Active new symptoms of psychosis with no insight such as hallucinations, delusions and/or paranoia</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Tree>
    <p:extLst>
      <p:ext uri="{BB962C8B-B14F-4D97-AF65-F5344CB8AC3E}">
        <p14:creationId xmlns:p14="http://schemas.microsoft.com/office/powerpoint/2010/main" val="39013135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2374164818"/>
              </p:ext>
            </p:extLst>
          </p:nvPr>
        </p:nvGraphicFramePr>
        <p:xfrm>
          <a:off x="554804" y="2286415"/>
          <a:ext cx="8214348" cy="1138366"/>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1138366">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Recently given birth</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Have you given birth within the last three months?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 woman who has given birth within the past 3 months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
        <p:nvSpPr>
          <p:cNvPr id="6" name="TextBox 5">
            <a:extLst>
              <a:ext uri="{FF2B5EF4-FFF2-40B4-BE49-F238E27FC236}">
                <a16:creationId xmlns:a16="http://schemas.microsoft.com/office/drawing/2014/main" id="{3A113FCF-9215-0D09-4835-57C32B3998DD}"/>
              </a:ext>
            </a:extLst>
          </p:cNvPr>
          <p:cNvSpPr txBox="1"/>
          <p:nvPr/>
        </p:nvSpPr>
        <p:spPr>
          <a:xfrm>
            <a:off x="2286000" y="3841453"/>
            <a:ext cx="4572000" cy="830997"/>
          </a:xfrm>
          <a:prstGeom prst="rect">
            <a:avLst/>
          </a:prstGeom>
          <a:noFill/>
        </p:spPr>
        <p:txBody>
          <a:bodyPr wrap="square">
            <a:spAutoFit/>
          </a:bodyPr>
          <a:lstStyle/>
          <a:p>
            <a:r>
              <a:rPr lang="en-US"/>
              <a:t>Around 1 in 500 women develop post partum psychosis)</a:t>
            </a:r>
          </a:p>
        </p:txBody>
      </p:sp>
    </p:spTree>
    <p:extLst>
      <p:ext uri="{BB962C8B-B14F-4D97-AF65-F5344CB8AC3E}">
        <p14:creationId xmlns:p14="http://schemas.microsoft.com/office/powerpoint/2010/main" val="42187663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a:solidFill>
                  <a:srgbClr val="2F70C8"/>
                </a:solidFill>
              </a:rPr>
              <a:t>Discriminators, definitions and question bank</a:t>
            </a:r>
          </a:p>
        </p:txBody>
      </p:sp>
      <p:graphicFrame>
        <p:nvGraphicFramePr>
          <p:cNvPr id="3" name="Content Placeholder 3">
            <a:extLst>
              <a:ext uri="{FF2B5EF4-FFF2-40B4-BE49-F238E27FC236}">
                <a16:creationId xmlns:a16="http://schemas.microsoft.com/office/drawing/2014/main" id="{727D3EC4-9F09-F38D-E896-C8180CE2E49A}"/>
              </a:ext>
            </a:extLst>
          </p:cNvPr>
          <p:cNvGraphicFramePr>
            <a:graphicFrameLocks/>
          </p:cNvGraphicFramePr>
          <p:nvPr>
            <p:extLst>
              <p:ext uri="{D42A27DB-BD31-4B8C-83A1-F6EECF244321}">
                <p14:modId xmlns:p14="http://schemas.microsoft.com/office/powerpoint/2010/main" val="995450403"/>
              </p:ext>
            </p:extLst>
          </p:nvPr>
        </p:nvGraphicFramePr>
        <p:xfrm>
          <a:off x="554804" y="1918682"/>
          <a:ext cx="8214348" cy="1510318"/>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1510318">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Safeguarding concerns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This will be subjective based on responses to the questions you have already asked</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400"/>
                        </a:spcBef>
                        <a:spcAft>
                          <a:spcPts val="4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Any concerns for the welfare of the patient that arise from their vulnerability</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
        <p:nvSpPr>
          <p:cNvPr id="6" name="TextBox 5">
            <a:extLst>
              <a:ext uri="{FF2B5EF4-FFF2-40B4-BE49-F238E27FC236}">
                <a16:creationId xmlns:a16="http://schemas.microsoft.com/office/drawing/2014/main" id="{3A113FCF-9215-0D09-4835-57C32B3998DD}"/>
              </a:ext>
            </a:extLst>
          </p:cNvPr>
          <p:cNvSpPr txBox="1"/>
          <p:nvPr/>
        </p:nvSpPr>
        <p:spPr>
          <a:xfrm>
            <a:off x="960835" y="3788388"/>
            <a:ext cx="7402285" cy="1569660"/>
          </a:xfrm>
          <a:prstGeom prst="rect">
            <a:avLst/>
          </a:prstGeom>
          <a:noFill/>
        </p:spPr>
        <p:txBody>
          <a:bodyPr wrap="square">
            <a:spAutoFit/>
          </a:bodyPr>
          <a:lstStyle/>
          <a:p>
            <a:r>
              <a:rPr lang="en-US"/>
              <a:t>This is different to ‘Inappropriate history’ which is an immediate marker of safeguarding.</a:t>
            </a:r>
          </a:p>
          <a:p>
            <a:r>
              <a:rPr lang="en-US"/>
              <a:t> ‘Safeguarding concerns’ would be used if you are concerned for the patient due to their vulnerability.</a:t>
            </a:r>
          </a:p>
        </p:txBody>
      </p:sp>
    </p:spTree>
    <p:extLst>
      <p:ext uri="{BB962C8B-B14F-4D97-AF65-F5344CB8AC3E}">
        <p14:creationId xmlns:p14="http://schemas.microsoft.com/office/powerpoint/2010/main" val="159315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p:txBody>
          <a:bodyPr/>
          <a:lstStyle/>
          <a:p>
            <a:r>
              <a:rPr lang="en-GB" dirty="0">
                <a:solidFill>
                  <a:srgbClr val="2F70C8"/>
                </a:solidFill>
              </a:rPr>
              <a:t>Discriminators, definitions and question bank</a:t>
            </a:r>
          </a:p>
        </p:txBody>
      </p:sp>
      <p:graphicFrame>
        <p:nvGraphicFramePr>
          <p:cNvPr id="4" name="Content Placeholder 3">
            <a:extLst>
              <a:ext uri="{FF2B5EF4-FFF2-40B4-BE49-F238E27FC236}">
                <a16:creationId xmlns:a16="http://schemas.microsoft.com/office/drawing/2014/main" id="{8667BC94-C939-DEFF-E0C9-DB415522BFA2}"/>
              </a:ext>
            </a:extLst>
          </p:cNvPr>
          <p:cNvGraphicFramePr>
            <a:graphicFrameLocks noGrp="1"/>
          </p:cNvGraphicFramePr>
          <p:nvPr>
            <p:ph idx="1"/>
            <p:extLst>
              <p:ext uri="{D42A27DB-BD31-4B8C-83A1-F6EECF244321}">
                <p14:modId xmlns:p14="http://schemas.microsoft.com/office/powerpoint/2010/main" val="648042862"/>
              </p:ext>
            </p:extLst>
          </p:nvPr>
        </p:nvGraphicFramePr>
        <p:xfrm>
          <a:off x="554804" y="1839095"/>
          <a:ext cx="8214348" cy="1143699"/>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1138366">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Self-harmed without other psychiatric disease</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This will be subjective based on responses to the questions you have already asked</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400"/>
                        </a:spcBef>
                        <a:spcAft>
                          <a:spcPts val="4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Patients who have harmed themselves (for the first or subsequent time) who do not have a mental health diagnosis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graphicFrame>
        <p:nvGraphicFramePr>
          <p:cNvPr id="3" name="Content Placeholder 3">
            <a:extLst>
              <a:ext uri="{FF2B5EF4-FFF2-40B4-BE49-F238E27FC236}">
                <a16:creationId xmlns:a16="http://schemas.microsoft.com/office/drawing/2014/main" id="{727D3EC4-9F09-F38D-E896-C8180CE2E49A}"/>
              </a:ext>
            </a:extLst>
          </p:cNvPr>
          <p:cNvGraphicFramePr>
            <a:graphicFrameLocks/>
          </p:cNvGraphicFramePr>
          <p:nvPr>
            <p:extLst>
              <p:ext uri="{D42A27DB-BD31-4B8C-83A1-F6EECF244321}">
                <p14:modId xmlns:p14="http://schemas.microsoft.com/office/powerpoint/2010/main" val="3977797572"/>
              </p:ext>
            </p:extLst>
          </p:nvPr>
        </p:nvGraphicFramePr>
        <p:xfrm>
          <a:off x="554804" y="2977462"/>
          <a:ext cx="8214348" cy="2506155"/>
        </p:xfrm>
        <a:graphic>
          <a:graphicData uri="http://schemas.openxmlformats.org/drawingml/2006/table">
            <a:tbl>
              <a:tblPr firstRow="1" firstCol="1" bandRow="1">
                <a:tableStyleId>{5C22544A-7EE6-4342-B048-85BDC9FD1C3A}</a:tableStyleId>
              </a:tblPr>
              <a:tblGrid>
                <a:gridCol w="1807399">
                  <a:extLst>
                    <a:ext uri="{9D8B030D-6E8A-4147-A177-3AD203B41FA5}">
                      <a16:colId xmlns:a16="http://schemas.microsoft.com/office/drawing/2014/main" val="35509028"/>
                    </a:ext>
                  </a:extLst>
                </a:gridCol>
                <a:gridCol w="3093375">
                  <a:extLst>
                    <a:ext uri="{9D8B030D-6E8A-4147-A177-3AD203B41FA5}">
                      <a16:colId xmlns:a16="http://schemas.microsoft.com/office/drawing/2014/main" val="2870158794"/>
                    </a:ext>
                  </a:extLst>
                </a:gridCol>
                <a:gridCol w="3313574">
                  <a:extLst>
                    <a:ext uri="{9D8B030D-6E8A-4147-A177-3AD203B41FA5}">
                      <a16:colId xmlns:a16="http://schemas.microsoft.com/office/drawing/2014/main" val="1898828331"/>
                    </a:ext>
                  </a:extLst>
                </a:gridCol>
              </a:tblGrid>
              <a:tr h="1510318">
                <a:tc>
                  <a:txBody>
                    <a:bodyPr/>
                    <a:lstStyle/>
                    <a:p>
                      <a:pPr algn="l">
                        <a:lnSpc>
                          <a:spcPct val="115000"/>
                        </a:lnSpc>
                        <a:spcBef>
                          <a:spcPts val="400"/>
                        </a:spcBef>
                        <a:spcAft>
                          <a:spcPts val="400"/>
                        </a:spcAft>
                      </a:pPr>
                      <a:r>
                        <a:rPr lang="en-IN" sz="1400">
                          <a:solidFill>
                            <a:schemeClr val="tx1"/>
                          </a:solidFill>
                          <a:effectLst/>
                          <a:latin typeface="Arial"/>
                          <a:ea typeface="Calibri" panose="020F0502020204030204" pitchFamily="34" charset="0"/>
                          <a:cs typeface="Times New Roman"/>
                        </a:rPr>
                        <a:t>Severe aggression or agitation </a:t>
                      </a:r>
                      <a:r>
                        <a:rPr lang="en-IN" sz="1400">
                          <a:solidFill>
                            <a:schemeClr val="tx1"/>
                          </a:solidFill>
                          <a:effectLst/>
                          <a:latin typeface="Arial"/>
                          <a:cs typeface="Times New Roman"/>
                        </a:rPr>
                        <a:t>that may require restraint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Have you been physically harmed?</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 you feel the patient is a risk to you?</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How will the patient react to the ambulance arriving?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10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If you feel at risk remove yourself and others from the patient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400"/>
                        </a:spcBef>
                        <a:spcAft>
                          <a:spcPts val="400"/>
                        </a:spcAft>
                      </a:pPr>
                      <a:r>
                        <a:rPr lang="en-IN"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400"/>
                        </a:spcBef>
                        <a:spcAft>
                          <a:spcPts val="400"/>
                        </a:spcAft>
                      </a:pPr>
                      <a:r>
                        <a:rPr lang="en-IN" sz="14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Aggression and agitation of such a degree that restraint may be required at short notice to manage the risk of harm to self or others</a:t>
                      </a:r>
                      <a:endParaRPr lang="en-GB"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483988"/>
                  </a:ext>
                </a:extLst>
              </a:tr>
            </a:tbl>
          </a:graphicData>
        </a:graphic>
      </p:graphicFrame>
    </p:spTree>
    <p:extLst>
      <p:ext uri="{BB962C8B-B14F-4D97-AF65-F5344CB8AC3E}">
        <p14:creationId xmlns:p14="http://schemas.microsoft.com/office/powerpoint/2010/main" val="30644424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8A1C4-03C0-EA73-F0B3-50CB69D3D8A6}"/>
              </a:ext>
            </a:extLst>
          </p:cNvPr>
          <p:cNvSpPr>
            <a:spLocks noGrp="1"/>
          </p:cNvSpPr>
          <p:nvPr>
            <p:ph type="title"/>
          </p:nvPr>
        </p:nvSpPr>
        <p:spPr/>
        <p:txBody>
          <a:bodyPr/>
          <a:lstStyle/>
          <a:p>
            <a:r>
              <a:rPr lang="en-GB" dirty="0">
                <a:solidFill>
                  <a:srgbClr val="2F70C8"/>
                </a:solidFill>
              </a:rPr>
              <a:t>Updates Log</a:t>
            </a:r>
            <a:endParaRPr lang="en-GB" dirty="0"/>
          </a:p>
        </p:txBody>
      </p:sp>
      <p:sp>
        <p:nvSpPr>
          <p:cNvPr id="3" name="Content Placeholder 2">
            <a:extLst>
              <a:ext uri="{FF2B5EF4-FFF2-40B4-BE49-F238E27FC236}">
                <a16:creationId xmlns:a16="http://schemas.microsoft.com/office/drawing/2014/main" id="{E7BD0B41-0294-4195-181A-BB76398D897A}"/>
              </a:ext>
            </a:extLst>
          </p:cNvPr>
          <p:cNvSpPr>
            <a:spLocks noGrp="1"/>
          </p:cNvSpPr>
          <p:nvPr>
            <p:ph idx="1"/>
          </p:nvPr>
        </p:nvSpPr>
        <p:spPr>
          <a:xfrm>
            <a:off x="539552" y="1666754"/>
            <a:ext cx="5699202" cy="3778470"/>
          </a:xfrm>
        </p:spPr>
        <p:txBody>
          <a:bodyPr/>
          <a:lstStyle/>
          <a:p>
            <a:pPr marL="0" indent="0">
              <a:buNone/>
            </a:pPr>
            <a:r>
              <a:rPr lang="en-GB" sz="2400" dirty="0"/>
              <a:t>A complete list of all updates and amendments can be found on the MTS website in your Telephone Triage Hub </a:t>
            </a:r>
          </a:p>
          <a:p>
            <a:pPr marL="0" indent="0">
              <a:buNone/>
            </a:pPr>
            <a:endParaRPr lang="en-GB" sz="2400" dirty="0"/>
          </a:p>
          <a:p>
            <a:pPr marL="0" indent="0">
              <a:buNone/>
            </a:pPr>
            <a:r>
              <a:rPr lang="en-GB" sz="2400" dirty="0"/>
              <a:t>The are displayed on an excel mapping document which can be easily filtered to find the information relating to specific versions, charts or discriminators. </a:t>
            </a:r>
          </a:p>
        </p:txBody>
      </p:sp>
      <p:pic>
        <p:nvPicPr>
          <p:cNvPr id="7" name="Content Placeholder 6" descr="A close up of a message&#10;&#10;Description automatically generated">
            <a:extLst>
              <a:ext uri="{FF2B5EF4-FFF2-40B4-BE49-F238E27FC236}">
                <a16:creationId xmlns:a16="http://schemas.microsoft.com/office/drawing/2014/main" id="{351A3D10-B8CB-63C4-FF7C-02EE30B43EF0}"/>
              </a:ext>
            </a:extLst>
          </p:cNvPr>
          <p:cNvPicPr>
            <a:picLocks noChangeAspect="1"/>
          </p:cNvPicPr>
          <p:nvPr/>
        </p:nvPicPr>
        <p:blipFill rotWithShape="1">
          <a:blip r:embed="rId2"/>
          <a:srcRect l="227" t="266" r="12444" b="516"/>
          <a:stretch/>
        </p:blipFill>
        <p:spPr>
          <a:xfrm>
            <a:off x="6190526" y="2149972"/>
            <a:ext cx="2578626" cy="1417591"/>
          </a:xfrm>
          <a:prstGeom prst="rect">
            <a:avLst/>
          </a:prstGeom>
        </p:spPr>
      </p:pic>
    </p:spTree>
    <p:extLst>
      <p:ext uri="{BB962C8B-B14F-4D97-AF65-F5344CB8AC3E}">
        <p14:creationId xmlns:p14="http://schemas.microsoft.com/office/powerpoint/2010/main" val="147881241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09E9-1F82-917A-5364-960269A7DD8F}"/>
              </a:ext>
            </a:extLst>
          </p:cNvPr>
          <p:cNvSpPr>
            <a:spLocks noGrp="1"/>
          </p:cNvSpPr>
          <p:nvPr>
            <p:ph type="title"/>
          </p:nvPr>
        </p:nvSpPr>
        <p:spPr>
          <a:xfrm>
            <a:off x="539552" y="404664"/>
            <a:ext cx="8229600" cy="970258"/>
          </a:xfrm>
        </p:spPr>
        <p:txBody>
          <a:bodyPr vert="horz" lIns="91440" tIns="45720" rIns="91440" bIns="45720" anchor="t"/>
          <a:lstStyle/>
          <a:p>
            <a:r>
              <a:rPr lang="en-GB">
                <a:solidFill>
                  <a:srgbClr val="2F70C8"/>
                </a:solidFill>
                <a:latin typeface="Arial"/>
                <a:ea typeface="ＭＳ Ｐゴシック"/>
                <a:cs typeface="Arial"/>
              </a:rPr>
              <a:t>Updates </a:t>
            </a:r>
            <a:r>
              <a:rPr lang="en-GB">
                <a:solidFill>
                  <a:srgbClr val="2F70C8"/>
                </a:solidFill>
                <a:latin typeface="Arial"/>
                <a:ea typeface="ＭＳ Ｐゴシック"/>
                <a:cs typeface="Arial"/>
                <a:hlinkClick r:id="rId2"/>
              </a:rPr>
              <a:t>www.triagenet.net</a:t>
            </a:r>
            <a:r>
              <a:rPr lang="en-GB">
                <a:solidFill>
                  <a:srgbClr val="2F70C8"/>
                </a:solidFill>
                <a:latin typeface="Arial"/>
                <a:ea typeface="ＭＳ Ｐゴシック"/>
                <a:cs typeface="Arial"/>
              </a:rPr>
              <a:t> </a:t>
            </a:r>
            <a:endParaRPr lang="en-GB">
              <a:solidFill>
                <a:srgbClr val="2F70C8"/>
              </a:solidFill>
            </a:endParaRPr>
          </a:p>
        </p:txBody>
      </p:sp>
      <p:pic>
        <p:nvPicPr>
          <p:cNvPr id="3" name="Picture 2" descr="A screenshot of a computer&#10;&#10;Description automatically generated">
            <a:extLst>
              <a:ext uri="{FF2B5EF4-FFF2-40B4-BE49-F238E27FC236}">
                <a16:creationId xmlns:a16="http://schemas.microsoft.com/office/drawing/2014/main" id="{23CA3549-0F91-EFB5-0ACE-09AB8EF388F5}"/>
              </a:ext>
            </a:extLst>
          </p:cNvPr>
          <p:cNvPicPr>
            <a:picLocks noChangeAspect="1"/>
          </p:cNvPicPr>
          <p:nvPr/>
        </p:nvPicPr>
        <p:blipFill>
          <a:blip r:embed="rId3"/>
          <a:stretch>
            <a:fillRect/>
          </a:stretch>
        </p:blipFill>
        <p:spPr>
          <a:xfrm>
            <a:off x="212912" y="2184578"/>
            <a:ext cx="8740589" cy="2857035"/>
          </a:xfrm>
          <a:prstGeom prst="rect">
            <a:avLst/>
          </a:prstGeom>
        </p:spPr>
      </p:pic>
    </p:spTree>
    <p:extLst>
      <p:ext uri="{BB962C8B-B14F-4D97-AF65-F5344CB8AC3E}">
        <p14:creationId xmlns:p14="http://schemas.microsoft.com/office/powerpoint/2010/main" val="18634004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442B1-EC74-9BAE-48A2-C7CF70270F4B}"/>
            </a:ext>
          </a:extLst>
        </p:cNvPr>
        <p:cNvGrpSpPr/>
        <p:nvPr/>
      </p:nvGrpSpPr>
      <p:grpSpPr>
        <a:xfrm>
          <a:off x="0" y="0"/>
          <a:ext cx="0" cy="0"/>
          <a:chOff x="0" y="0"/>
          <a:chExt cx="0" cy="0"/>
        </a:xfrm>
      </p:grpSpPr>
      <p:pic>
        <p:nvPicPr>
          <p:cNvPr id="4100" name="Picture 4" descr="icon-with-question-mark-hi | AU Storage | Summer and Study Abroad ...">
            <a:extLst>
              <a:ext uri="{FF2B5EF4-FFF2-40B4-BE49-F238E27FC236}">
                <a16:creationId xmlns:a16="http://schemas.microsoft.com/office/drawing/2014/main" id="{88D744A2-5CC2-540D-188B-66DAEE66E3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776" y="356552"/>
            <a:ext cx="4032448" cy="403244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02C6E3E-985A-07E9-5052-918B9276E8B2}"/>
              </a:ext>
            </a:extLst>
          </p:cNvPr>
          <p:cNvSpPr txBox="1"/>
          <p:nvPr/>
        </p:nvSpPr>
        <p:spPr>
          <a:xfrm>
            <a:off x="1179871" y="4562168"/>
            <a:ext cx="7305368" cy="830997"/>
          </a:xfrm>
          <a:prstGeom prst="rect">
            <a:avLst/>
          </a:prstGeom>
          <a:noFill/>
        </p:spPr>
        <p:txBody>
          <a:bodyPr wrap="square" rtlCol="0">
            <a:spAutoFit/>
          </a:bodyPr>
          <a:lstStyle/>
          <a:p>
            <a:r>
              <a:rPr lang="en-GB" dirty="0"/>
              <a:t>If you have any questions, please contact </a:t>
            </a:r>
            <a:r>
              <a:rPr lang="en-GB" dirty="0">
                <a:hlinkClick r:id="rId4"/>
              </a:rPr>
              <a:t>manchestertriage@alsg.org</a:t>
            </a:r>
            <a:r>
              <a:rPr lang="en-GB" dirty="0"/>
              <a:t> </a:t>
            </a:r>
          </a:p>
        </p:txBody>
      </p:sp>
    </p:spTree>
    <p:extLst>
      <p:ext uri="{BB962C8B-B14F-4D97-AF65-F5344CB8AC3E}">
        <p14:creationId xmlns:p14="http://schemas.microsoft.com/office/powerpoint/2010/main" val="32492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circle(in)">
                                      <p:cBhvr>
                                        <p:cTn id="7" dur="20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32955" y="864164"/>
            <a:ext cx="8229600" cy="566936"/>
          </a:xfrm>
        </p:spPr>
        <p:txBody>
          <a:bodyPr>
            <a:normAutofit fontScale="90000"/>
          </a:bodyPr>
          <a:lstStyle/>
          <a:p>
            <a:r>
              <a:rPr lang="en-GB"/>
              <a:t>QSOFA </a:t>
            </a: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pic>
        <p:nvPicPr>
          <p:cNvPr id="3074"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395536" y="1988840"/>
            <a:ext cx="8374822" cy="2088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2857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780492"/>
            <a:ext cx="8229600" cy="3577321"/>
          </a:xfrm>
        </p:spPr>
        <p:txBody>
          <a:bodyPr/>
          <a:lstStyle/>
          <a:p>
            <a:pPr marL="0" indent="0">
              <a:buNone/>
            </a:pPr>
            <a:r>
              <a:rPr lang="en-GB" dirty="0"/>
              <a:t>New discriminator </a:t>
            </a:r>
            <a:r>
              <a:rPr lang="en-GB" sz="2800" dirty="0">
                <a:solidFill>
                  <a:srgbClr val="0070C0"/>
                </a:solidFill>
              </a:rPr>
              <a:t>‘Ingestion of a dangerous object’ </a:t>
            </a:r>
            <a:r>
              <a:rPr lang="en-GB" dirty="0"/>
              <a:t>added to Foreign body and Worried parent charts</a:t>
            </a:r>
          </a:p>
          <a:p>
            <a:pPr marL="0" indent="0">
              <a:buNone/>
            </a:pPr>
            <a:r>
              <a:rPr lang="en-GB" b="1" dirty="0"/>
              <a:t>Definition: </a:t>
            </a:r>
            <a:r>
              <a:rPr lang="en-GB" dirty="0"/>
              <a:t>Ingestion of a dangerous foreign object e.g. button battery, magnets or razor blades which may be a potential threat to life</a:t>
            </a:r>
          </a:p>
          <a:p>
            <a:pPr marL="0" indent="0">
              <a:buNone/>
            </a:pPr>
            <a:endParaRPr lang="en-GB" dirty="0"/>
          </a:p>
          <a:p>
            <a:pPr marL="0" indent="0">
              <a:buNone/>
            </a:pPr>
            <a:r>
              <a:rPr lang="en-GB" sz="2400" baseline="0" dirty="0"/>
              <a:t>These are just some examples, not an exhaustive list. </a:t>
            </a:r>
          </a:p>
          <a:p>
            <a:pPr marL="0" indent="0">
              <a:buNone/>
            </a:pPr>
            <a:endParaRPr lang="en-GB" dirty="0"/>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sp>
        <p:nvSpPr>
          <p:cNvPr id="9" name="Title 7"/>
          <p:cNvSpPr>
            <a:spLocks noGrp="1"/>
          </p:cNvSpPr>
          <p:nvPr>
            <p:ph type="title"/>
          </p:nvPr>
        </p:nvSpPr>
        <p:spPr>
          <a:xfrm>
            <a:off x="457200" y="364084"/>
            <a:ext cx="8229600" cy="1007516"/>
          </a:xfrm>
        </p:spPr>
        <p:txBody>
          <a:bodyPr>
            <a:normAutofit fontScale="90000"/>
          </a:bodyPr>
          <a:lstStyle/>
          <a:p>
            <a:r>
              <a:rPr lang="en-GB" sz="3600" dirty="0">
                <a:solidFill>
                  <a:srgbClr val="2F70C8"/>
                </a:solidFill>
              </a:rPr>
              <a:t>Patient Safety Update:</a:t>
            </a:r>
            <a:r>
              <a:rPr lang="en-GB" sz="3600" dirty="0"/>
              <a:t> </a:t>
            </a:r>
            <a:r>
              <a:rPr lang="en-GB" sz="3600" dirty="0">
                <a:solidFill>
                  <a:srgbClr val="0070C0"/>
                </a:solidFill>
              </a:rPr>
              <a:t>‘Ingestion of a dangerous object’ </a:t>
            </a:r>
            <a:br>
              <a:rPr lang="en-GB" dirty="0"/>
            </a:br>
            <a:br>
              <a:rPr lang="en-GB" dirty="0"/>
            </a:br>
            <a:endParaRPr lang="en-GB" dirty="0"/>
          </a:p>
        </p:txBody>
      </p:sp>
    </p:spTree>
    <p:extLst>
      <p:ext uri="{BB962C8B-B14F-4D97-AF65-F5344CB8AC3E}">
        <p14:creationId xmlns:p14="http://schemas.microsoft.com/office/powerpoint/2010/main" val="2971945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7"/>
          <p:cNvSpPr>
            <a:spLocks noGrp="1"/>
          </p:cNvSpPr>
          <p:nvPr>
            <p:ph type="title"/>
          </p:nvPr>
        </p:nvSpPr>
        <p:spPr/>
        <p:txBody>
          <a:bodyPr>
            <a:normAutofit fontScale="90000"/>
          </a:bodyPr>
          <a:lstStyle/>
          <a:p>
            <a:pPr algn="l"/>
            <a:r>
              <a:rPr lang="en-GB" b="1" dirty="0">
                <a:solidFill>
                  <a:srgbClr val="2F70C8"/>
                </a:solidFill>
                <a:latin typeface="Arial" panose="020B0604020202020204" pitchFamily="34" charset="0"/>
                <a:cs typeface="Arial" panose="020B0604020202020204" pitchFamily="34" charset="0"/>
              </a:rPr>
              <a:t>General Updates: ‘</a:t>
            </a:r>
            <a:r>
              <a:rPr lang="en-GB" b="1" dirty="0">
                <a:solidFill>
                  <a:srgbClr val="0070C0"/>
                </a:solidFill>
                <a:latin typeface="Arial" panose="020B0604020202020204" pitchFamily="34" charset="0"/>
                <a:cs typeface="Arial" panose="020B0604020202020204" pitchFamily="34" charset="0"/>
              </a:rPr>
              <a:t>Abdominal pain in children’</a:t>
            </a:r>
            <a:br>
              <a:rPr lang="en-GB" dirty="0"/>
            </a:br>
            <a:endParaRPr lang="en-GB" dirty="0"/>
          </a:p>
        </p:txBody>
      </p:sp>
      <p:sp>
        <p:nvSpPr>
          <p:cNvPr id="6" name="Content Placeholder 5"/>
          <p:cNvSpPr>
            <a:spLocks noGrp="1"/>
          </p:cNvSpPr>
          <p:nvPr>
            <p:ph sz="half" idx="2"/>
          </p:nvPr>
        </p:nvSpPr>
        <p:spPr>
          <a:xfrm>
            <a:off x="457200" y="1900237"/>
            <a:ext cx="7996336" cy="3535573"/>
          </a:xfrm>
        </p:spPr>
        <p:txBody>
          <a:bodyPr/>
          <a:lstStyle/>
          <a:p>
            <a:pPr marL="0" indent="0">
              <a:buNone/>
            </a:pPr>
            <a:r>
              <a:rPr lang="en-GB" sz="3200" dirty="0">
                <a:latin typeface="Arial" panose="020B0604020202020204" pitchFamily="34" charset="0"/>
                <a:cs typeface="Arial" panose="020B0604020202020204" pitchFamily="34" charset="0"/>
              </a:rPr>
              <a:t>Discriminators added to Abdominal pain in children chart:</a:t>
            </a:r>
          </a:p>
          <a:p>
            <a:r>
              <a:rPr lang="en-GB" sz="3200" dirty="0">
                <a:latin typeface="Arial" panose="020B0604020202020204" pitchFamily="34" charset="0"/>
                <a:cs typeface="Arial" panose="020B0604020202020204" pitchFamily="34" charset="0"/>
              </a:rPr>
              <a:t> ‘PV Blood loss and 20 weeks pregnant or more’ in Red</a:t>
            </a:r>
          </a:p>
          <a:p>
            <a:r>
              <a:rPr lang="en-GB" sz="3200" dirty="0">
                <a:latin typeface="Arial" panose="020B0604020202020204" pitchFamily="34" charset="0"/>
                <a:cs typeface="Arial" panose="020B0604020202020204" pitchFamily="34" charset="0"/>
              </a:rPr>
              <a:t>‘Possibly pregnant’ in Yellow</a:t>
            </a: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08499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426876" y="892958"/>
            <a:ext cx="8290247" cy="639762"/>
          </a:xfrm>
        </p:spPr>
        <p:txBody>
          <a:bodyPr/>
          <a:lstStyle/>
          <a:p>
            <a:r>
              <a:rPr lang="en-GB" sz="3600" dirty="0">
                <a:solidFill>
                  <a:srgbClr val="2F70C8"/>
                </a:solidFill>
                <a:latin typeface="Arial" panose="020B0604020202020204" pitchFamily="34" charset="0"/>
                <a:cs typeface="Arial" panose="020B0604020202020204" pitchFamily="34" charset="0"/>
              </a:rPr>
              <a:t>General Updates: </a:t>
            </a:r>
            <a:r>
              <a:rPr lang="en-GB" sz="3600" dirty="0">
                <a:solidFill>
                  <a:srgbClr val="0070C0"/>
                </a:solidFill>
                <a:latin typeface="Arial" panose="020B0604020202020204" pitchFamily="34" charset="0"/>
                <a:cs typeface="Arial" panose="020B0604020202020204" pitchFamily="34" charset="0"/>
              </a:rPr>
              <a:t>‘Reduced foetal movements’ </a:t>
            </a:r>
          </a:p>
        </p:txBody>
      </p:sp>
      <p:sp>
        <p:nvSpPr>
          <p:cNvPr id="6" name="Content Placeholder 5"/>
          <p:cNvSpPr>
            <a:spLocks noGrp="1"/>
          </p:cNvSpPr>
          <p:nvPr>
            <p:ph sz="half" idx="2"/>
          </p:nvPr>
        </p:nvSpPr>
        <p:spPr>
          <a:xfrm>
            <a:off x="467543" y="2031131"/>
            <a:ext cx="7804920" cy="3744417"/>
          </a:xfrm>
        </p:spPr>
        <p:txBody>
          <a:bodyPr>
            <a:normAutofit/>
          </a:bodyPr>
          <a:lstStyle/>
          <a:p>
            <a:pPr marL="0" indent="0">
              <a:buNone/>
            </a:pPr>
            <a:r>
              <a:rPr lang="en-GB" sz="2800" dirty="0">
                <a:latin typeface="Arial" panose="020B0604020202020204" pitchFamily="34" charset="0"/>
                <a:cs typeface="Arial" panose="020B0604020202020204" pitchFamily="34" charset="0"/>
              </a:rPr>
              <a:t>New discriminator </a:t>
            </a:r>
            <a:r>
              <a:rPr lang="en-GB" sz="2800" dirty="0">
                <a:solidFill>
                  <a:srgbClr val="0070C0"/>
                </a:solidFill>
                <a:latin typeface="Arial" panose="020B0604020202020204" pitchFamily="34" charset="0"/>
                <a:cs typeface="Arial" panose="020B0604020202020204" pitchFamily="34" charset="0"/>
              </a:rPr>
              <a:t>‘Reduced foetal movements’ </a:t>
            </a:r>
            <a:r>
              <a:rPr lang="en-GB" sz="2800" dirty="0">
                <a:latin typeface="Arial" panose="020B0604020202020204" pitchFamily="34" charset="0"/>
                <a:cs typeface="Arial" panose="020B0604020202020204" pitchFamily="34" charset="0"/>
              </a:rPr>
              <a:t>added to Pregnancy chart</a:t>
            </a:r>
          </a:p>
          <a:p>
            <a:pPr marL="0" indent="0">
              <a:buNone/>
            </a:pPr>
            <a:r>
              <a:rPr lang="en-GB" sz="2800" b="1" dirty="0">
                <a:latin typeface="Arial" panose="020B0604020202020204" pitchFamily="34" charset="0"/>
                <a:cs typeface="Arial" panose="020B0604020202020204" pitchFamily="34" charset="0"/>
              </a:rPr>
              <a:t>Definition: </a:t>
            </a:r>
            <a:r>
              <a:rPr lang="en-GB" sz="2800" dirty="0">
                <a:latin typeface="Arial" panose="020B0604020202020204" pitchFamily="34" charset="0"/>
                <a:cs typeface="Arial" panose="020B0604020202020204" pitchFamily="34" charset="0"/>
              </a:rPr>
              <a:t>Absent or reduced foetal movements during the previous 12 hours in a woman known to be beyond the 20</a:t>
            </a:r>
            <a:r>
              <a:rPr lang="en-GB" sz="2800" baseline="30000" dirty="0">
                <a:latin typeface="Arial" panose="020B0604020202020204" pitchFamily="34" charset="0"/>
                <a:cs typeface="Arial" panose="020B0604020202020204" pitchFamily="34" charset="0"/>
              </a:rPr>
              <a:t>th</a:t>
            </a:r>
            <a:r>
              <a:rPr lang="en-GB" sz="2800" dirty="0">
                <a:latin typeface="Arial" panose="020B0604020202020204" pitchFamily="34" charset="0"/>
                <a:cs typeface="Arial" panose="020B0604020202020204" pitchFamily="34" charset="0"/>
              </a:rPr>
              <a:t> week of pregnancy.</a:t>
            </a:r>
          </a:p>
        </p:txBody>
      </p:sp>
      <p:pic>
        <p:nvPicPr>
          <p:cNvPr id="5" name="Picture 4" descr="C:\Users\STEPHANIE.ALLMARK\AppData\Local\Microsoft\Windows\Temporary Internet Files\Content.Outlook\NIL5AXCS\MTS_Logo_TelephoneTriageAdvic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5661248"/>
            <a:ext cx="2088232" cy="1035832"/>
          </a:xfrm>
          <a:prstGeom prst="rect">
            <a:avLst/>
          </a:prstGeom>
          <a:noFill/>
          <a:ln>
            <a:noFill/>
          </a:ln>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6132609"/>
            <a:ext cx="13716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69695949"/>
      </p:ext>
    </p:extLst>
  </p:cSld>
  <p:clrMapOvr>
    <a:masterClrMapping/>
  </p:clrMapOvr>
</p:sld>
</file>

<file path=ppt/theme/theme1.xml><?xml version="1.0" encoding="utf-8"?>
<a:theme xmlns:a="http://schemas.openxmlformats.org/drawingml/2006/main" name="ALSG Slide Set Template_MTG_TTA">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ALSG Slide Set Template_MTG_TTA" id="{04B517B7-87CD-47F6-B001-876616F8904F}" vid="{F00B292E-D18F-4A72-B49B-62813363C7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ed_x0020_to xmlns="856b3722-c1f3-4d1d-bf5a-d9faf9f94b12" xsi:nil="true"/>
    <Interacts_x0020_with_x0020_GIC_x0020_allocation xmlns="856b3722-c1f3-4d1d-bf5a-d9faf9f94b12">false</Interacts_x0020_with_x0020_GIC_x0020_allocation>
    <Copyright. xmlns="856b3722-c1f3-4d1d-bf5a-d9faf9f94b12">2012</Copyright.>
    <Interacts_x0020_with_x0020_course xmlns="856b3722-c1f3-4d1d-bf5a-d9faf9f94b12" xsi:nil="true"/>
    <Interacts_x0020_with_x0020_guidelines xmlns="856b3722-c1f3-4d1d-bf5a-d9faf9f94b12" xsi:nil="true"/>
    <_x0031_st_x0020_used_x0020_in_x0020_edition xmlns="856b3722-c1f3-4d1d-bf5a-d9faf9f94b12">14</_x0031_st_x0020_used_x0020_in_x0020_edition>
    <Version_x0020_-_x0020_development xmlns="856b3722-c1f3-4d1d-bf5a-d9faf9f94b12">1.7</Version_x0020_-_x0020_development>
    <Last_x0020_published_x0020_on xmlns="856b3722-c1f3-4d1d-bf5a-d9faf9f94b12">2021-05-31T23:00:00+00:00</Last_x0020_published_x0020_on>
    <Change_x0020_log xmlns="856b3722-c1f3-4d1d-bf5a-d9faf9f94b12">1.7 Update to include reference to MH charts</Change_x0020_log>
    <Version_x0020_-_x0020_active xmlns="856b3722-c1f3-4d1d-bf5a-d9faf9f94b12">1.6</Version_x0020_-_x0020_active>
    <Most_x0020_recent_x0020_edition xmlns="856b3722-c1f3-4d1d-bf5a-d9faf9f94b12">14</Most_x0020_recent_x0020_edi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Course package" ma:contentTypeID="0x010100968A9B1CD60F3949B623380DFE0036B20004D14CB076470544A303E048F52C6EE1" ma:contentTypeVersion="3" ma:contentTypeDescription="" ma:contentTypeScope="" ma:versionID="d5cd61b2c7ecd8572d8c34eeb718595f">
  <xsd:schema xmlns:xsd="http://www.w3.org/2001/XMLSchema" xmlns:xs="http://www.w3.org/2001/XMLSchema" xmlns:p="http://schemas.microsoft.com/office/2006/metadata/properties" xmlns:ns2="856b3722-c1f3-4d1d-bf5a-d9faf9f94b12" targetNamespace="http://schemas.microsoft.com/office/2006/metadata/properties" ma:root="true" ma:fieldsID="debdb51c4ba5d5c8cef9982c0fc84c40" ns2:_="">
    <xsd:import namespace="856b3722-c1f3-4d1d-bf5a-d9faf9f94b12"/>
    <xsd:element name="properties">
      <xsd:complexType>
        <xsd:sequence>
          <xsd:element name="documentManagement">
            <xsd:complexType>
              <xsd:all>
                <xsd:element ref="ns2:_x0031_st_x0020_used_x0020_in_x0020_edition" minOccurs="0"/>
                <xsd:element ref="ns2:Most_x0020_recent_x0020_edition" minOccurs="0"/>
                <xsd:element ref="ns2:Copyright." minOccurs="0"/>
                <xsd:element ref="ns2:Version_x0020_-_x0020_active" minOccurs="0"/>
                <xsd:element ref="ns2:Version_x0020_-_x0020_development" minOccurs="0"/>
                <xsd:element ref="ns2:Interacts_x0020_with_x0020_course" minOccurs="0"/>
                <xsd:element ref="ns2:Interacts_x0020_with_x0020_GIC_x0020_allocation" minOccurs="0"/>
                <xsd:element ref="ns2:Change_x0020_log" minOccurs="0"/>
                <xsd:element ref="ns2:Last_x0020_published_x0020_on" minOccurs="0"/>
                <xsd:element ref="ns2:Most_x0020_recent_x0020_edition_x003a_Copyright_x0020_year" minOccurs="0"/>
                <xsd:element ref="ns2:Published_x0020_to" minOccurs="0"/>
                <xsd:element ref="ns2:Interacts_x0020_with_x0020_guidelin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6b3722-c1f3-4d1d-bf5a-d9faf9f94b12" elementFormDefault="qualified">
    <xsd:import namespace="http://schemas.microsoft.com/office/2006/documentManagement/types"/>
    <xsd:import namespace="http://schemas.microsoft.com/office/infopath/2007/PartnerControls"/>
    <xsd:element name="_x0031_st_x0020_used_x0020_in_x0020_edition" ma:index="2" nillable="true" ma:displayName="1st used in edition (CP)" ma:list="{38adc19e-0bdd-4817-acb7-9b2b172eae31}" ma:internalName="_x0031_st_x0020_used_x0020_in_x0020_edition" ma:showField="Edition" ma:web="146d5cd5-ea2b-4ea0-9d3c-434c9d517db6">
      <xsd:simpleType>
        <xsd:restriction base="dms:Lookup"/>
      </xsd:simpleType>
    </xsd:element>
    <xsd:element name="Most_x0020_recent_x0020_edition" ma:index="3" nillable="true" ma:displayName="Most recent edition (CP)" ma:list="{38adc19e-0bdd-4817-acb7-9b2b172eae31}" ma:internalName="Most_x0020_recent_x0020_edition" ma:showField="Edition" ma:web="146d5cd5-ea2b-4ea0-9d3c-434c9d517db6">
      <xsd:simpleType>
        <xsd:restriction base="dms:Lookup"/>
      </xsd:simpleType>
    </xsd:element>
    <xsd:element name="Copyright." ma:index="4" nillable="true" ma:displayName="Copyright (CP)" ma:internalName="Copyright_x002e_" ma:readOnly="false">
      <xsd:simpleType>
        <xsd:restriction base="dms:Text">
          <xsd:maxLength value="255"/>
        </xsd:restriction>
      </xsd:simpleType>
    </xsd:element>
    <xsd:element name="Version_x0020_-_x0020_active" ma:index="5" nillable="true" ma:displayName="Version - active (CP)" ma:internalName="Version_x0020__x002d__x0020_active">
      <xsd:simpleType>
        <xsd:restriction base="dms:Text">
          <xsd:maxLength value="6"/>
        </xsd:restriction>
      </xsd:simpleType>
    </xsd:element>
    <xsd:element name="Version_x0020_-_x0020_development" ma:index="6" nillable="true" ma:displayName="Version - development (CP)" ma:internalName="Version_x0020__x002d__x0020_development">
      <xsd:simpleType>
        <xsd:restriction base="dms:Text">
          <xsd:maxLength value="6"/>
        </xsd:restriction>
      </xsd:simpleType>
    </xsd:element>
    <xsd:element name="Interacts_x0020_with_x0020_course" ma:index="7" nillable="true" ma:displayName="Interacts with course (CP)" ma:list="{92afeddc-d1fe-40db-b124-dd17ac432599}" ma:internalName="Interacts_x0020_with_x0020_course" ma:showField="ID" ma:web="146d5cd5-ea2b-4ea0-9d3c-434c9d517db6">
      <xsd:complexType>
        <xsd:complexContent>
          <xsd:extension base="dms:MultiChoiceLookup">
            <xsd:sequence>
              <xsd:element name="Value" type="dms:Lookup" maxOccurs="unbounded" minOccurs="0" nillable="true"/>
            </xsd:sequence>
          </xsd:extension>
        </xsd:complexContent>
      </xsd:complexType>
    </xsd:element>
    <xsd:element name="Interacts_x0020_with_x0020_GIC_x0020_allocation" ma:index="8" nillable="true" ma:displayName="Interacts with GIC allocation (CP)" ma:default="0" ma:internalName="Interacts_x0020_with_x0020_GIC_x0020_allocation">
      <xsd:simpleType>
        <xsd:restriction base="dms:Boolean"/>
      </xsd:simpleType>
    </xsd:element>
    <xsd:element name="Change_x0020_log" ma:index="9" nillable="true" ma:displayName="Change log (CP)" ma:description="Include a brief description of each change with the version number followed by the description e.g. v7.1-Updated sepsis definition.  Start each new addition on a new line." ma:internalName="Change_x0020_log">
      <xsd:simpleType>
        <xsd:restriction base="dms:Note">
          <xsd:maxLength value="255"/>
        </xsd:restriction>
      </xsd:simpleType>
    </xsd:element>
    <xsd:element name="Last_x0020_published_x0020_on" ma:index="10" nillable="true" ma:displayName="Last published on (CP)" ma:format="DateOnly" ma:internalName="Last_x0020_published_x0020_on">
      <xsd:simpleType>
        <xsd:restriction base="dms:DateTime"/>
      </xsd:simpleType>
    </xsd:element>
    <xsd:element name="Most_x0020_recent_x0020_edition_x003a_Copyright_x0020_year" ma:index="15" nillable="true" ma:displayName="Most recent edition:Copyright year" ma:list="{38adc19e-0bdd-4817-acb7-9b2b172eae31}" ma:internalName="Most_x0020_recent_x0020_edition_x003A_Copyright_x0020_year" ma:readOnly="true" ma:showField="Copyright_x0020_year" ma:web="146d5cd5-ea2b-4ea0-9d3c-434c9d517db6">
      <xsd:simpleType>
        <xsd:restriction base="dms:Lookup"/>
      </xsd:simpleType>
    </xsd:element>
    <xsd:element name="Published_x0020_to" ma:index="18" nillable="true" ma:displayName="Published to (CP)" ma:description="Choose all that apply.  Refer to the Material Publication Wiki for details and guidance" ma:internalName="Published_x0020_to" ma:readOnly="false">
      <xsd:complexType>
        <xsd:complexContent>
          <xsd:extension base="dms:MultiChoice">
            <xsd:sequence>
              <xsd:element name="Value" maxOccurs="unbounded" minOccurs="0" nillable="true">
                <xsd:simpleType>
                  <xsd:restriction base="dms:Choice">
                    <xsd:enumeration value="ALSG-Home-Filezilla-Moodle repositories"/>
                    <xsd:enumeration value="ALSG-CoursesYYYY-Filezilla-Moodle repositories"/>
                    <xsd:enumeration value="ALSG-Course Template page(s)"/>
                    <xsd:enumeration value="ALSG-Resources TM"/>
                    <xsd:enumeration value="ALSG-Resources CM"/>
                    <xsd:enumeration value="ALSG-Website (public pages)"/>
                    <xsd:enumeration value="GIC-Home-Filezilla-Moodle repositories"/>
                    <xsd:enumeration value="GIC-Course Template pages"/>
                    <xsd:enumeration value="GIC-Resources TM"/>
                    <xsd:enumeration value="GIC-Resources CM"/>
                    <xsd:enumeration value="GIC-Website (public pages)"/>
                    <xsd:enumeration value="RCPCH-Course Template pages"/>
                    <xsd:enumeration value="RCPCH-Resources TM"/>
                    <xsd:enumeration value="RCPCH-Resources CM"/>
                    <xsd:enumeration value="RCPCH-Website (public pages)"/>
                    <xsd:enumeration value="Triage-Filezilla-Moodle repositories"/>
                    <xsd:enumeration value="Triage-Course Template pages"/>
                    <xsd:enumeration value="Triage-Resources TM"/>
                    <xsd:enumeration value="Triage-Resources CM"/>
                    <xsd:enumeration value="Triage-Website (public pages)"/>
                  </xsd:restriction>
                </xsd:simpleType>
              </xsd:element>
            </xsd:sequence>
          </xsd:extension>
        </xsd:complexContent>
      </xsd:complexType>
    </xsd:element>
    <xsd:element name="Interacts_x0020_with_x0020_guidelines" ma:index="19" nillable="true" ma:displayName="Interacts with guidelines (CP)" ma:internalName="Interacts_x0020_with_x0020_guidelines" ma:readOnly="false">
      <xsd:complexType>
        <xsd:complexContent>
          <xsd:extension base="dms:MultiChoice">
            <xsd:sequence>
              <xsd:element name="Value" maxOccurs="unbounded" minOccurs="0" nillable="true">
                <xsd:simpleType>
                  <xsd:restriction base="dms:Choice">
                    <xsd:enumeration value="British Thoracic Society"/>
                    <xsd:enumeration value="ILCOR"/>
                    <xsd:enumeration value="Paediatric Neurology Group"/>
                  </xsd:restrict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02d7ee7c-b987-402f-8388-316970a80103" ContentTypeId="0x010100968A9B1CD60F3949B623380DFE0036B2" PreviousValue="false"/>
</file>

<file path=customXml/itemProps1.xml><?xml version="1.0" encoding="utf-8"?>
<ds:datastoreItem xmlns:ds="http://schemas.openxmlformats.org/officeDocument/2006/customXml" ds:itemID="{E522882A-AE9D-4A73-BBE6-38BDD24657DD}">
  <ds:schemaRefs>
    <ds:schemaRef ds:uri="http://schemas.microsoft.com/office/2006/documentManagement/types"/>
    <ds:schemaRef ds:uri="http://www.w3.org/XML/1998/namespace"/>
    <ds:schemaRef ds:uri="http://purl.org/dc/dcmitype/"/>
    <ds:schemaRef ds:uri="856b3722-c1f3-4d1d-bf5a-d9faf9f94b12"/>
    <ds:schemaRef ds:uri="http://purl.org/dc/terms/"/>
    <ds:schemaRef ds:uri="http://purl.org/dc/elements/1.1/"/>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F9A5D913-E1BC-4F0C-8DCB-5E32D9532CE3}">
  <ds:schemaRefs>
    <ds:schemaRef ds:uri="http://schemas.microsoft.com/sharepoint/v3/contenttype/forms"/>
  </ds:schemaRefs>
</ds:datastoreItem>
</file>

<file path=customXml/itemProps3.xml><?xml version="1.0" encoding="utf-8"?>
<ds:datastoreItem xmlns:ds="http://schemas.openxmlformats.org/officeDocument/2006/customXml" ds:itemID="{637F97D6-2013-4DDF-93E2-65E1DD75D510}">
  <ds:schemaRefs>
    <ds:schemaRef ds:uri="856b3722-c1f3-4d1d-bf5a-d9faf9f94b1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583F307C-7ADF-40DC-8D0E-C42D6C869940}">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ALSG Slide Set Template_MTG_TTA</Template>
  <TotalTime>37</TotalTime>
  <Words>3329</Words>
  <Application>Microsoft Office PowerPoint</Application>
  <PresentationFormat>On-screen Show (4:3)</PresentationFormat>
  <Paragraphs>307</Paragraphs>
  <Slides>57</Slides>
  <Notes>29</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ALSG Slide Set Template_MTG_TTA</vt:lpstr>
      <vt:lpstr>Manchester Triage System Telephone Triage and Advice   Post Publication Updates</vt:lpstr>
      <vt:lpstr>Post Publication Updates</vt:lpstr>
      <vt:lpstr>Post Publication Updates</vt:lpstr>
      <vt:lpstr>Manchester Triage System Telephone Triage and Advice</vt:lpstr>
      <vt:lpstr>Patient Safety Updates: Addition of new discriminator ‘Possible Sepsis’ to relevant charts </vt:lpstr>
      <vt:lpstr>QSOFA </vt:lpstr>
      <vt:lpstr>Patient Safety Update: ‘Ingestion of a dangerous object’   </vt:lpstr>
      <vt:lpstr>General Updates: ‘Abdominal pain in children’ </vt:lpstr>
      <vt:lpstr>PowerPoint Presentation</vt:lpstr>
      <vt:lpstr>General Updates: ‘Cold’ </vt:lpstr>
      <vt:lpstr>General Updates: ‘Inappropriate history’  </vt:lpstr>
      <vt:lpstr>General Updates: ‘Collapsed adult’  </vt:lpstr>
      <vt:lpstr>General Updates: ‘Drooling’ </vt:lpstr>
      <vt:lpstr>PowerPoint Presentation</vt:lpstr>
      <vt:lpstr>PowerPoint Presentation</vt:lpstr>
      <vt:lpstr>PowerPoint Presentation</vt:lpstr>
      <vt:lpstr>PowerPoint Presentation</vt:lpstr>
      <vt:lpstr>Manchester Triage System Telephone Triage and Advice</vt:lpstr>
      <vt:lpstr>Patient safety update: ‘Signs of shock’ </vt:lpstr>
      <vt:lpstr>General update: ‘Massive Haemoptysis’ </vt:lpstr>
      <vt:lpstr>General update: Testicular pain </vt:lpstr>
      <vt:lpstr>General update: ‘Aortic pain’  </vt:lpstr>
      <vt:lpstr>‘Aortic pain’ definition:  </vt:lpstr>
      <vt:lpstr>General update: 'Responds to pain' </vt:lpstr>
      <vt:lpstr>General update</vt:lpstr>
      <vt:lpstr>Manchester Triage System Telephone Triage and Advice</vt:lpstr>
      <vt:lpstr>General update: ‘Possible sepsis’ definition amended </vt:lpstr>
      <vt:lpstr>Manchester Triage System Telephone Triage and Advice</vt:lpstr>
      <vt:lpstr>Updates to Mental Health Charts</vt:lpstr>
      <vt:lpstr>Updates to Mental Health Charts</vt:lpstr>
      <vt:lpstr>Mental Health Chart Update </vt:lpstr>
      <vt:lpstr>Mental Health - New Red Discriminators </vt:lpstr>
      <vt:lpstr>Mental Health - New Yellow Discriminators </vt:lpstr>
      <vt:lpstr>Mental Health - New Green Discriminators </vt:lpstr>
      <vt:lpstr>Mental Health Chart Updates</vt:lpstr>
      <vt:lpstr>Apparently  drunk</vt:lpstr>
      <vt:lpstr>Behaving strangely</vt:lpstr>
      <vt:lpstr>Mental illness</vt:lpstr>
      <vt:lpstr>Overdose and poisoning</vt:lpstr>
      <vt:lpstr>Self harm</vt:lpstr>
      <vt:lpstr>Discriminators, definitions and question bank</vt:lpstr>
      <vt:lpstr>Discriminators, definitions and question bank</vt:lpstr>
      <vt:lpstr>Discriminators, definitions and question bank</vt:lpstr>
      <vt:lpstr>Discriminators, definitions and question bank</vt:lpstr>
      <vt:lpstr>Discriminators, definitions and question bank</vt:lpstr>
      <vt:lpstr>Discriminators, definitions and question bank</vt:lpstr>
      <vt:lpstr>Discriminators, definitions and question bank</vt:lpstr>
      <vt:lpstr>Discriminators, definitions and question bank</vt:lpstr>
      <vt:lpstr>Discriminators, definitions and question bank</vt:lpstr>
      <vt:lpstr>Discriminators, definitions and question bank</vt:lpstr>
      <vt:lpstr>Discriminators, definitions and question bank</vt:lpstr>
      <vt:lpstr>Discriminators, definitions and question bank</vt:lpstr>
      <vt:lpstr>Discriminators, definitions and question bank</vt:lpstr>
      <vt:lpstr>Discriminators, definitions and question bank</vt:lpstr>
      <vt:lpstr>Updates Log</vt:lpstr>
      <vt:lpstr>Updates www.triagenet.net </vt:lpstr>
      <vt:lpstr>PowerPoint Presentation</vt:lpstr>
    </vt:vector>
  </TitlesOfParts>
  <Company>North West Ambulance Service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MTS TTA Instructor Course.pptx</dc:title>
  <dc:creator>Stephanie Allmark</dc:creator>
  <cp:lastModifiedBy>Stephanie Allmark</cp:lastModifiedBy>
  <cp:revision>128</cp:revision>
  <cp:lastPrinted>2019-02-08T12:58:56Z</cp:lastPrinted>
  <dcterms:created xsi:type="dcterms:W3CDTF">2018-03-22T10:26:48Z</dcterms:created>
  <dcterms:modified xsi:type="dcterms:W3CDTF">2024-09-30T10:25:22Z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0x010100968A9B1CD60F3949B623380DFE0036B20004D14CB076470544A303E048F52C6EE1</vt:lpwstr>
  </property>
</Properties>
</file>